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heme/themeOverride1.xml" ContentType="application/vnd.openxmlformats-officedocument.themeOverrid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02" r:id="rId4"/>
    <p:sldMasterId id="2147484072" r:id="rId5"/>
    <p:sldMasterId id="2147484093" r:id="rId6"/>
    <p:sldMasterId id="2147484116" r:id="rId7"/>
    <p:sldMasterId id="2147484148" r:id="rId8"/>
    <p:sldMasterId id="2147484175" r:id="rId9"/>
    <p:sldMasterId id="2147484185" r:id="rId10"/>
    <p:sldMasterId id="2147484212" r:id="rId11"/>
    <p:sldMasterId id="2147484233" r:id="rId12"/>
  </p:sldMasterIdLst>
  <p:notesMasterIdLst>
    <p:notesMasterId r:id="rId21"/>
  </p:notesMasterIdLst>
  <p:handoutMasterIdLst>
    <p:handoutMasterId r:id="rId22"/>
  </p:handoutMasterIdLst>
  <p:sldIdLst>
    <p:sldId id="391" r:id="rId13"/>
    <p:sldId id="394" r:id="rId14"/>
    <p:sldId id="392" r:id="rId15"/>
    <p:sldId id="395" r:id="rId16"/>
    <p:sldId id="400" r:id="rId17"/>
    <p:sldId id="402" r:id="rId18"/>
    <p:sldId id="390" r:id="rId19"/>
    <p:sldId id="401" r:id="rId20"/>
  </p:sldIdLst>
  <p:sldSz cx="12188825" cy="73152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95">
          <p15:clr>
            <a:srgbClr val="A4A3A4"/>
          </p15:clr>
        </p15:guide>
        <p15:guide id="4" pos="7583">
          <p15:clr>
            <a:srgbClr val="A4A3A4"/>
          </p15:clr>
        </p15:guide>
        <p15:guide id="5" orient="horz" pos="2304">
          <p15:clr>
            <a:srgbClr val="A4A3A4"/>
          </p15:clr>
        </p15:guide>
        <p15:guide id="6" orient="horz" pos="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8658C"/>
    <a:srgbClr val="00188F"/>
    <a:srgbClr val="0072BC"/>
    <a:srgbClr val="68217A"/>
    <a:srgbClr val="0072C6"/>
    <a:srgbClr val="DC3C00"/>
    <a:srgbClr val="969696"/>
    <a:srgbClr val="7FBA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69" autoAdjust="0"/>
    <p:restoredTop sz="86925" autoAdjust="0"/>
  </p:normalViewPr>
  <p:slideViewPr>
    <p:cSldViewPr snapToGrid="0" snapToObjects="1" showGuides="1">
      <p:cViewPr varScale="1">
        <p:scale>
          <a:sx n="81" d="100"/>
          <a:sy n="81" d="100"/>
        </p:scale>
        <p:origin x="30" y="537"/>
      </p:cViewPr>
      <p:guideLst>
        <p:guide orient="horz" pos="2160"/>
        <p:guide pos="3839"/>
        <p:guide pos="95"/>
        <p:guide pos="7583"/>
        <p:guide orient="horz" pos="2304"/>
        <p:guide orient="horz" pos="43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65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74383C-E30C-4C39-90AB-38FE6CB48DE8}" type="datetimeFigureOut">
              <a:rPr lang="en-US" smtClean="0"/>
              <a:t>7/13/2018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579813" y="233363"/>
            <a:ext cx="3043237"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7/13/2018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463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7/13/2018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96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8444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0"/>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3" name="Rectangle 12"/>
          <p:cNvSpPr/>
          <p:nvPr userDrawn="1"/>
        </p:nvSpPr>
        <p:spPr bwMode="gray">
          <a:xfrm>
            <a:off x="150813" y="2194560"/>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vert="horz" lIns="137160" tIns="91440" rIns="182880" bIns="45720" rtlCol="0">
            <a:noAutofit/>
          </a:bodyPr>
          <a:lstStyle>
            <a:lvl1pPr>
              <a:defRPr lang="en-US" sz="2000" dirty="0">
                <a:solidFill>
                  <a:schemeClr val="bg1"/>
                </a:solidFill>
              </a:defRPr>
            </a:lvl1pPr>
          </a:lstStyle>
          <a:p>
            <a:pPr lvl="0">
              <a:spcBef>
                <a:spcPts val="0"/>
              </a:spcBef>
            </a:pPr>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174" y="6669519"/>
            <a:ext cx="1530157" cy="336882"/>
          </a:xfrm>
          <a:prstGeom prst="rect">
            <a:avLst/>
          </a:prstGeom>
          <a:noFill/>
          <a:ln>
            <a:noFill/>
          </a:ln>
        </p:spPr>
      </p:pic>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2" y="1143000"/>
            <a:ext cx="5691659"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50812" y="2331721"/>
            <a:ext cx="5691659"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143000"/>
            <a:ext cx="5693895"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4" y="2331721"/>
            <a:ext cx="5693895"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8868502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title and Content box">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0883" cy="805237"/>
          </a:xfrm>
        </p:spPr>
        <p:txBody>
          <a:bodyPr vert="horz" wrap="square" lIns="274320" tIns="182880" rIns="146304" bIns="91440" rtlCol="0" anchor="t" anchorCtr="0">
            <a:noAutofit/>
          </a:bodyPr>
          <a:lstStyle>
            <a:lvl1pPr>
              <a:defRPr lang="en-US"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269171" y="1301661"/>
            <a:ext cx="11547799" cy="5657687"/>
          </a:xfrm>
        </p:spPr>
        <p:txBody>
          <a:bodyPr>
            <a:normAutofit/>
          </a:bodyPr>
          <a:lstStyle>
            <a:lvl1pPr marL="224032" indent="-224032">
              <a:defRPr sz="2745"/>
            </a:lvl1pPr>
            <a:lvl2pPr marL="448061" indent="-224032">
              <a:defRPr sz="2352"/>
            </a:lvl2pPr>
            <a:lvl3pPr marL="672093" indent="-224032">
              <a:defRPr sz="1960"/>
            </a:lvl3pPr>
            <a:lvl4pPr marL="896122" indent="-224032">
              <a:defRPr sz="1764"/>
            </a:lvl4pPr>
            <a:lvl5pPr marL="1120154" indent="-224032">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16597" y="814641"/>
            <a:ext cx="11911877" cy="398468"/>
          </a:xfrm>
        </p:spPr>
        <p:txBody>
          <a:bodyPr lIns="274320" tIns="0">
            <a:noAutofit/>
          </a:bodyPr>
          <a:lstStyle>
            <a:lvl1pPr marL="0" indent="0">
              <a:buNone/>
              <a:defRPr sz="1960">
                <a:solidFill>
                  <a:schemeClr val="tx1"/>
                </a:solidFill>
              </a:defRPr>
            </a:lvl1pPr>
          </a:lstStyle>
          <a:p>
            <a:pPr lvl="0"/>
            <a:r>
              <a:rPr lang="en-US" dirty="0"/>
              <a:t>Subtitle</a:t>
            </a:r>
          </a:p>
        </p:txBody>
      </p:sp>
      <p:sp>
        <p:nvSpPr>
          <p:cNvPr id="7" name="Footer Placeholder 2"/>
          <p:cNvSpPr>
            <a:spLocks noGrp="1"/>
          </p:cNvSpPr>
          <p:nvPr>
            <p:ph type="ftr" sz="quarter" idx="3"/>
          </p:nvPr>
        </p:nvSpPr>
        <p:spPr>
          <a:xfrm>
            <a:off x="256387" y="7158610"/>
            <a:ext cx="11663270" cy="143448"/>
          </a:xfrm>
          <a:prstGeom prst="rect">
            <a:avLst/>
          </a:prstGeom>
        </p:spPr>
        <p:txBody>
          <a:bodyPr vert="horz" lIns="0" tIns="0" rIns="91440" bIns="0" rtlCol="0" anchor="ctr"/>
          <a:lstStyle>
            <a:lvl1pPr marL="0" algn="ctr" defTabSz="91409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8" name="Slide Number Placeholder 4"/>
          <p:cNvSpPr>
            <a:spLocks noGrp="1"/>
          </p:cNvSpPr>
          <p:nvPr>
            <p:ph type="sldNum" sz="quarter" idx="4"/>
          </p:nvPr>
        </p:nvSpPr>
        <p:spPr>
          <a:xfrm>
            <a:off x="11364206" y="7158610"/>
            <a:ext cx="555452" cy="143448"/>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98">
              <a:defRPr/>
            </a:pPr>
            <a:fld id="{27258FFF-F925-446B-8502-81C933981705}" type="slidenum">
              <a:rPr lang="en-US" smtClean="0">
                <a:gradFill>
                  <a:gsLst>
                    <a:gs pos="2239">
                      <a:srgbClr val="505050"/>
                    </a:gs>
                    <a:gs pos="11940">
                      <a:srgbClr val="505050"/>
                    </a:gs>
                  </a:gsLst>
                  <a:lin ang="5400000" scaled="0"/>
                </a:gradFill>
                <a:latin typeface="Segoe UI"/>
              </a:rPr>
              <a:pPr defTabSz="914098">
                <a:defRPr/>
              </a:pPr>
              <a:t>‹#›</a:t>
            </a:fld>
            <a:endParaRPr lang="en-US" dirty="0">
              <a:gradFill>
                <a:gsLst>
                  <a:gs pos="2239">
                    <a:srgbClr val="505050"/>
                  </a:gs>
                  <a:gs pos="11940">
                    <a:srgbClr val="505050"/>
                  </a:gs>
                </a:gsLst>
                <a:lin ang="5400000" scaled="0"/>
              </a:gradFill>
              <a:latin typeface="Segoe UI"/>
            </a:endParaRPr>
          </a:p>
        </p:txBody>
      </p:sp>
    </p:spTree>
    <p:extLst>
      <p:ext uri="{BB962C8B-B14F-4D97-AF65-F5344CB8AC3E}">
        <p14:creationId xmlns:p14="http://schemas.microsoft.com/office/powerpoint/2010/main" val="229490501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724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2" y="1706888"/>
            <a:ext cx="5383397" cy="1926553"/>
          </a:xfrm>
          <a:prstGeom prst="rect">
            <a:avLst/>
          </a:prstGeom>
        </p:spPr>
        <p:txBody>
          <a:bodyPr/>
          <a:lstStyle>
            <a:lvl1pPr marL="457065" indent="-457065">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99865" indent="-342799">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6930" indent="-342799">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6862"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3929"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5828" y="1706888"/>
            <a:ext cx="5383397" cy="1926553"/>
          </a:xfrm>
          <a:prstGeom prst="rect">
            <a:avLst/>
          </a:prstGeom>
        </p:spPr>
        <p:txBody>
          <a:bodyPr/>
          <a:lstStyle>
            <a:lvl1pPr marL="342799" indent="-342799">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42732" indent="-285666">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664" indent="-228533">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730"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6795"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4380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612"/>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21603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96949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4" y="2"/>
            <a:ext cx="12213034" cy="7333797"/>
          </a:xfrm>
          <a:prstGeom prst="rect">
            <a:avLst/>
          </a:prstGeom>
        </p:spPr>
      </p:pic>
      <p:pic>
        <p:nvPicPr>
          <p:cNvPr id="31" name="Picture 30"/>
          <p:cNvPicPr>
            <a:picLocks noChangeAspect="1"/>
          </p:cNvPicPr>
          <p:nvPr userDrawn="1"/>
        </p:nvPicPr>
        <p:blipFill>
          <a:blip r:embed="rId3"/>
          <a:stretch>
            <a:fillRect/>
          </a:stretch>
        </p:blipFill>
        <p:spPr>
          <a:xfrm>
            <a:off x="9676407" y="463658"/>
            <a:ext cx="2090654" cy="479268"/>
          </a:xfrm>
          <a:prstGeom prst="rect">
            <a:avLst/>
          </a:prstGeom>
        </p:spPr>
      </p:pic>
      <p:sp>
        <p:nvSpPr>
          <p:cNvPr id="13" name="Rectangle 12"/>
          <p:cNvSpPr/>
          <p:nvPr userDrawn="1"/>
        </p:nvSpPr>
        <p:spPr bwMode="gray">
          <a:xfrm>
            <a:off x="6408275" y="1502055"/>
            <a:ext cx="5338705" cy="316992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8276" y="1508029"/>
            <a:ext cx="5330973" cy="2226684"/>
          </a:xfrm>
          <a:noFill/>
        </p:spPr>
        <p:txBody>
          <a:bodyPr lIns="393192" tIns="393192" rIns="146304" bIns="91440" anchor="t" anchorCtr="0"/>
          <a:lstStyle>
            <a:lvl1pPr>
              <a:defRPr sz="4799"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8275" y="3727800"/>
            <a:ext cx="5338705" cy="935640"/>
          </a:xfrm>
        </p:spPr>
        <p:txBody>
          <a:bodyPr lIns="393192" bIns="393192" anchor="b" anchorCtr="0"/>
          <a:lstStyle>
            <a:lvl1pPr marL="0" indent="0">
              <a:buNone/>
              <a:defRPr sz="2799">
                <a:solidFill>
                  <a:schemeClr val="bg1"/>
                </a:solidFill>
              </a:defRPr>
            </a:lvl1pPr>
          </a:lstStyle>
          <a:p>
            <a:pPr lvl="0"/>
            <a:r>
              <a:rPr lang="en-US" dirty="0"/>
              <a:t>Subtitle</a:t>
            </a:r>
          </a:p>
        </p:txBody>
      </p:sp>
    </p:spTree>
    <p:extLst>
      <p:ext uri="{BB962C8B-B14F-4D97-AF65-F5344CB8AC3E}">
        <p14:creationId xmlns:p14="http://schemas.microsoft.com/office/powerpoint/2010/main" val="348601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50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1"/>
            <a:ext cx="12188825" cy="964572"/>
          </a:xfrm>
        </p:spPr>
        <p:txBody>
          <a:bodyPr lIns="393192" bIns="91440"/>
          <a:lstStyle>
            <a:lvl1pPr marL="0" indent="0">
              <a:buNone/>
              <a:defRPr>
                <a:solidFill>
                  <a:schemeClr val="tx2"/>
                </a:solidFill>
              </a:defRPr>
            </a:lvl1pPr>
            <a:lvl2pPr marL="457019" indent="0">
              <a:buNone/>
              <a:defRPr/>
            </a:lvl2pPr>
          </a:lstStyle>
          <a:p>
            <a:pPr lvl="0"/>
            <a:r>
              <a:rPr lang="en-US" dirty="0"/>
              <a:t>Subtitle</a:t>
            </a:r>
          </a:p>
        </p:txBody>
      </p:sp>
    </p:spTree>
    <p:extLst>
      <p:ext uri="{BB962C8B-B14F-4D97-AF65-F5344CB8AC3E}">
        <p14:creationId xmlns:p14="http://schemas.microsoft.com/office/powerpoint/2010/main" val="20969908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sp>
        <p:nvSpPr>
          <p:cNvPr id="2" name="Title 1"/>
          <p:cNvSpPr>
            <a:spLocks noGrp="1"/>
          </p:cNvSpPr>
          <p:nvPr>
            <p:ph type="title"/>
          </p:nvPr>
        </p:nvSpPr>
        <p:spPr>
          <a:xfrm>
            <a:off x="0" y="2329228"/>
            <a:ext cx="11350843" cy="3270874"/>
          </a:xfrm>
        </p:spPr>
        <p:txBody>
          <a:bodyPr lIns="393192" anchor="t" anchorCtr="0">
            <a:normAutofit/>
          </a:bodyPr>
          <a:lstStyle>
            <a:lvl1pPr>
              <a:defRPr sz="659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9657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11" y="3354710"/>
            <a:ext cx="3287649" cy="751408"/>
          </a:xfrm>
          <a:prstGeom prst="rect">
            <a:avLst/>
          </a:prstGeom>
        </p:spPr>
      </p:pic>
    </p:spTree>
    <p:extLst>
      <p:ext uri="{BB962C8B-B14F-4D97-AF65-F5344CB8AC3E}">
        <p14:creationId xmlns:p14="http://schemas.microsoft.com/office/powerpoint/2010/main" val="4110184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60777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18"/>
            <a:ext cx="11650488" cy="1161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9439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65447"/>
            <a:ext cx="8064447" cy="1161793"/>
          </a:xfrm>
          <a:noFill/>
        </p:spPr>
        <p:txBody>
          <a:bodyPr wrap="square" tIns="91440" bIns="91440" anchor="t" anchorCtr="0">
            <a:spAutoFit/>
          </a:bodyPr>
          <a:lstStyle>
            <a:lvl1pPr>
              <a:defRPr sz="7055"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8065721" cy="729687"/>
          </a:xfrm>
          <a:noFill/>
        </p:spPr>
        <p:txBody>
          <a:bodyPr wrap="square" lIns="182880" tIns="146304" rIns="182880" bIns="146304">
            <a:spAutoFit/>
          </a:bodyPr>
          <a:lstStyle>
            <a:lvl1pPr marL="0" indent="0">
              <a:spcBef>
                <a:spcPts val="0"/>
              </a:spcBef>
              <a:buNone/>
              <a:defRPr sz="3135"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4523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bwMode="gray">
          <a:xfrm>
            <a:off x="0" y="6022927"/>
            <a:ext cx="12188203" cy="129227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4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075" y="6493749"/>
            <a:ext cx="1427416" cy="325150"/>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085" y="6527090"/>
            <a:ext cx="1253051" cy="286705"/>
          </a:xfrm>
          <a:prstGeom prst="rect">
            <a:avLst/>
          </a:prstGeom>
        </p:spPr>
      </p:pic>
      <p:sp>
        <p:nvSpPr>
          <p:cNvPr id="8" name="Title 1"/>
          <p:cNvSpPr>
            <a:spLocks noGrp="1"/>
          </p:cNvSpPr>
          <p:nvPr>
            <p:ph type="title" hasCustomPrompt="1"/>
          </p:nvPr>
        </p:nvSpPr>
        <p:spPr bwMode="white">
          <a:xfrm>
            <a:off x="269232" y="1756651"/>
            <a:ext cx="8961851" cy="191263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231" y="3670664"/>
            <a:ext cx="7169469" cy="1911815"/>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7471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558"/>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301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55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015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2054922"/>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990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2054922"/>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80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79938"/>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1879938"/>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06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79938"/>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1879938"/>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8663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0"/>
            <a:ext cx="10058400" cy="195072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2380588"/>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2380588"/>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05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2380588"/>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8454"/>
            <a:ext cx="5377147" cy="2380588"/>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5932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17923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169" y="1499816"/>
            <a:ext cx="5377148" cy="1910985"/>
          </a:xfrm>
          <a:blipFill>
            <a:blip r:embed="rId2"/>
            <a:stretch>
              <a:fillRect/>
            </a:stretch>
          </a:blipFill>
        </p:spPr>
        <p:txBody>
          <a:bodyPr lIns="182880" tIns="146304" rIns="182880" bIns="146304">
            <a:noAutofit/>
          </a:bodyPr>
          <a:lstStyle>
            <a:lvl1pPr marL="0" indent="0">
              <a:buNone/>
              <a:defRPr lang="en-US" sz="2352" kern="1200" spc="0" baseline="0" dirty="0">
                <a:noFill/>
                <a:latin typeface="+mn-lt"/>
                <a:ea typeface="+mn-ea"/>
                <a:cs typeface="+mn-cs"/>
              </a:defRPr>
            </a:lvl1pPr>
            <a:lvl2pP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4412" y="5092084"/>
            <a:ext cx="5827563"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marL="0" marR="0" lvl="0" indent="0" algn="ctr" defTabSz="91391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094412" y="1499816"/>
            <a:ext cx="5825245" cy="3590609"/>
          </a:xfrm>
          <a:blipFill>
            <a:blip r:embed="rId3"/>
            <a:stretch>
              <a:fillRect/>
            </a:stretch>
          </a:blipFill>
        </p:spPr>
        <p:txBody>
          <a:bodyPr lIns="182880" tIns="146304" rIns="182880" bIns="146304">
            <a:noAutofit/>
          </a:bodyPr>
          <a:lstStyle>
            <a:lvl1pPr marL="0" indent="0">
              <a:buNone/>
              <a:defRPr lang="en-US" sz="2352" kern="1200" spc="0" baseline="0" dirty="0">
                <a:gradFill>
                  <a:gsLst>
                    <a:gs pos="1250">
                      <a:schemeClr val="tx1"/>
                    </a:gs>
                    <a:gs pos="100000">
                      <a:schemeClr val="tx1"/>
                    </a:gs>
                  </a:gsLst>
                  <a:lin ang="5400000" scaled="0"/>
                </a:gradFill>
                <a:latin typeface="+mn-lt"/>
                <a:ea typeface="+mn-ea"/>
                <a:cs typeface="+mn-cs"/>
              </a:defRPr>
            </a:lvl1pPr>
            <a:lvl2pPr algn="ctr">
              <a:defRPr lang="en-US" sz="2352"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80"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0365" y="1921098"/>
            <a:ext cx="0" cy="4972821"/>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169" y="3410218"/>
            <a:ext cx="5377148" cy="3594510"/>
          </a:xfrm>
        </p:spPr>
        <p:txBody>
          <a:bodyPr lIns="182880" tIns="146304" rIns="182880" bIns="146304">
            <a:noAutofit/>
          </a:bodyPr>
          <a:lstStyle>
            <a:lvl1pPr marL="0" indent="0">
              <a:buNone/>
              <a:defRPr sz="2352">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4413" y="5092084"/>
            <a:ext cx="5825244" cy="1910985"/>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05497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265446"/>
            <a:ext cx="8064447" cy="1162049"/>
          </a:xfrm>
          <a:noFill/>
        </p:spPr>
        <p:txBody>
          <a:bodyPr wrap="square" tIns="91440" bIns="91440" anchor="t" anchorCtr="0">
            <a:spAutoFit/>
          </a:bodyPr>
          <a:lstStyle>
            <a:lvl1pPr>
              <a:defRPr sz="7057"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8065721" cy="729752"/>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055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265446"/>
            <a:ext cx="8065721" cy="1162049"/>
          </a:xfrm>
          <a:noFill/>
        </p:spPr>
        <p:txBody>
          <a:bodyPr wrap="square" tIns="91440" bIns="91440" anchor="t" anchorCtr="0">
            <a:spAutoFit/>
          </a:bodyPr>
          <a:lstStyle>
            <a:lvl1pPr>
              <a:defRPr sz="7057"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698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9478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19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98341"/>
            <a:ext cx="5377147" cy="1976567"/>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4266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84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12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916" eaLnBrk="1" fontAlgn="base" latinLnBrk="0" hangingPunct="1">
              <a:lnSpc>
                <a:spcPct val="100000"/>
              </a:lnSpc>
              <a:spcBef>
                <a:spcPct val="0"/>
              </a:spcBef>
              <a:spcAft>
                <a:spcPct val="0"/>
              </a:spcAft>
              <a:buClrTx/>
              <a:buSzTx/>
              <a:buFontTx/>
              <a:buNone/>
              <a:tabLst/>
              <a:defRPr/>
            </a:pPr>
            <a:endParaRPr kumimoji="0" lang="en-US" sz="176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1959960"/>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8749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583057"/>
            <a:ext cx="11650487" cy="3951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defTabSz="91373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501405"/>
            <a:ext cx="1421066" cy="320661"/>
          </a:xfrm>
          <a:prstGeom prst="rect">
            <a:avLst/>
          </a:prstGeom>
        </p:spPr>
      </p:pic>
    </p:spTree>
    <p:extLst>
      <p:ext uri="{BB962C8B-B14F-4D97-AF65-F5344CB8AC3E}">
        <p14:creationId xmlns:p14="http://schemas.microsoft.com/office/powerpoint/2010/main" val="3721691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521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66200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548"/>
          </a:xfrm>
        </p:spPr>
        <p:txBody>
          <a:bodyPr>
            <a:spAutoFit/>
          </a:bodyPr>
          <a:lstStyle>
            <a:lvl1pPr marL="0" indent="0">
              <a:buFontTx/>
              <a:buNone/>
              <a:defRPr sz="3527"/>
            </a:lvl1pPr>
            <a:lvl2pPr marL="336012" indent="0">
              <a:buFontTx/>
              <a:buNone/>
              <a:defRPr/>
            </a:lvl2pPr>
            <a:lvl3pPr marL="560019" indent="0">
              <a:buFontTx/>
              <a:buNone/>
              <a:defRPr/>
            </a:lvl3pPr>
            <a:lvl4pPr marL="784027" indent="0">
              <a:buFontTx/>
              <a:buNone/>
              <a:defRPr/>
            </a:lvl4pPr>
            <a:lvl5pPr marL="100803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1786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4" y="1192083"/>
            <a:ext cx="10813420" cy="564706"/>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1443553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4012" y="7018015"/>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995"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171" y="1268458"/>
            <a:ext cx="11650488"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0352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2"/>
            <a:ext cx="12188825" cy="727571"/>
          </a:xfrm>
        </p:spPr>
        <p:txBody>
          <a:bodyPr lIns="393192" bIns="91440"/>
          <a:lstStyle>
            <a:lvl1pPr marL="0" indent="0">
              <a:buNone/>
              <a:defRPr>
                <a:solidFill>
                  <a:schemeClr val="tx2"/>
                </a:solidFill>
              </a:defRPr>
            </a:lvl1pPr>
            <a:lvl2pPr marL="457019" indent="0">
              <a:buNone/>
              <a:defRPr/>
            </a:lvl2pPr>
          </a:lstStyle>
          <a:p>
            <a:pPr lvl="0"/>
            <a:r>
              <a:rPr lang="en-US" dirty="0"/>
              <a:t>Subtitle</a:t>
            </a:r>
          </a:p>
        </p:txBody>
      </p:sp>
    </p:spTree>
    <p:extLst>
      <p:ext uri="{BB962C8B-B14F-4D97-AF65-F5344CB8AC3E}">
        <p14:creationId xmlns:p14="http://schemas.microsoft.com/office/powerpoint/2010/main" val="1756927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266796"/>
            <a:ext cx="8961851" cy="191264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231" y="3179440"/>
            <a:ext cx="8961852" cy="763659"/>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170" y="3943099"/>
            <a:ext cx="8961914" cy="456151"/>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3" name="Group 272"/>
          <p:cNvGrpSpPr/>
          <p:nvPr userDrawn="1"/>
        </p:nvGrpSpPr>
        <p:grpSpPr>
          <a:xfrm>
            <a:off x="6320926" y="3859215"/>
            <a:ext cx="5419804" cy="2954580"/>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553410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191231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232" y="2216335"/>
            <a:ext cx="4839433" cy="1919427"/>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4135762"/>
            <a:ext cx="4839433" cy="765066"/>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80"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3584" y="1"/>
            <a:ext cx="6855242" cy="731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3894" y="501405"/>
            <a:ext cx="1422932" cy="325150"/>
          </a:xfrm>
          <a:prstGeom prst="rect">
            <a:avLst/>
          </a:prstGeom>
        </p:spPr>
      </p:pic>
      <p:grpSp>
        <p:nvGrpSpPr>
          <p:cNvPr id="242" name="Group 241"/>
          <p:cNvGrpSpPr/>
          <p:nvPr userDrawn="1"/>
        </p:nvGrpSpPr>
        <p:grpSpPr>
          <a:xfrm>
            <a:off x="6320926" y="3859215"/>
            <a:ext cx="5419804" cy="2954580"/>
            <a:chOff x="6218237" y="3671352"/>
            <a:chExt cx="5529922" cy="2825061"/>
          </a:xfrm>
        </p:grpSpPr>
        <p:sp>
          <p:nvSpPr>
            <p:cNvPr id="24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4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4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4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4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48" name="Group 247"/>
            <p:cNvGrpSpPr/>
            <p:nvPr userDrawn="1"/>
          </p:nvGrpSpPr>
          <p:grpSpPr bwMode="gray">
            <a:xfrm>
              <a:off x="10640972" y="5505041"/>
              <a:ext cx="368222" cy="356087"/>
              <a:chOff x="10962040" y="5443286"/>
              <a:chExt cx="391159" cy="378268"/>
            </a:xfrm>
            <a:solidFill>
              <a:srgbClr val="00BCF2"/>
            </a:solidFill>
          </p:grpSpPr>
          <p:sp>
            <p:nvSpPr>
              <p:cNvPr id="26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49" name="Group 248"/>
            <p:cNvGrpSpPr/>
            <p:nvPr userDrawn="1"/>
          </p:nvGrpSpPr>
          <p:grpSpPr bwMode="gray">
            <a:xfrm>
              <a:off x="9447278" y="4974961"/>
              <a:ext cx="1222019" cy="1209879"/>
              <a:chOff x="9693989" y="4880187"/>
              <a:chExt cx="1298141" cy="1285245"/>
            </a:xfrm>
            <a:solidFill>
              <a:srgbClr val="BAD80A"/>
            </a:solidFill>
          </p:grpSpPr>
          <p:sp>
            <p:nvSpPr>
              <p:cNvPr id="25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5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6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5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643929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268455"/>
            <a:ext cx="11652043" cy="2265877"/>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24001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232" y="1266821"/>
            <a:ext cx="11652043" cy="22658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56737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6821"/>
            <a:ext cx="5377147" cy="2084930"/>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4" marR="0" lvl="1" indent="-448102" algn="l" defTabSz="914180" rtl="0" eaLnBrk="1" fontAlgn="auto" latinLnBrk="0" hangingPunct="1">
              <a:lnSpc>
                <a:spcPct val="90000"/>
              </a:lnSpc>
              <a:spcBef>
                <a:spcPct val="20000"/>
              </a:spcBef>
              <a:spcAft>
                <a:spcPts val="0"/>
              </a:spcAft>
              <a:buClrTx/>
              <a:buSzPct val="90000"/>
              <a:tabLst/>
            </a:pPr>
            <a:r>
              <a:rPr lang="en-US" dirty="0"/>
              <a:t>Second level</a:t>
            </a:r>
          </a:p>
          <a:p>
            <a:pPr marL="889980" marR="0" lvl="2" indent="-448102" algn="l" defTabSz="914180" rtl="0" eaLnBrk="1" fontAlgn="auto" latinLnBrk="0" hangingPunct="1">
              <a:lnSpc>
                <a:spcPct val="90000"/>
              </a:lnSpc>
              <a:spcBef>
                <a:spcPct val="20000"/>
              </a:spcBef>
              <a:spcAft>
                <a:spcPts val="0"/>
              </a:spcAft>
              <a:buClrTx/>
              <a:buSzPct val="90000"/>
              <a:tabLst/>
            </a:pPr>
            <a:r>
              <a:rPr lang="en-US" dirty="0"/>
              <a:t>Third level</a:t>
            </a:r>
          </a:p>
          <a:p>
            <a:pPr marL="1087580" marR="0" lvl="3" indent="-448102" algn="l" defTabSz="914180" rtl="0" eaLnBrk="1" fontAlgn="auto" latinLnBrk="0" hangingPunct="1">
              <a:lnSpc>
                <a:spcPct val="90000"/>
              </a:lnSpc>
              <a:spcBef>
                <a:spcPct val="20000"/>
              </a:spcBef>
              <a:spcAft>
                <a:spcPts val="0"/>
              </a:spcAft>
              <a:buClrTx/>
              <a:buSzPct val="90000"/>
              <a:tabLst/>
            </a:pPr>
            <a:r>
              <a:rPr lang="en-US" dirty="0"/>
              <a:t>Fourth level</a:t>
            </a:r>
          </a:p>
          <a:p>
            <a:pPr marL="1285181" marR="0" lvl="4" indent="-448102" algn="l" defTabSz="914180"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1988128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266821"/>
            <a:ext cx="5377147" cy="2084930"/>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0" marR="0" lvl="1" indent="-168038"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2" marR="0" lvl="2" indent="-185154"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4" marR="0" lvl="3" indent="-172706"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2" marR="0" lvl="4" indent="-166483"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5257838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72806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32"/>
            <a:ext cx="9856549" cy="1162049"/>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9858106" cy="729752"/>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94835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9856549" cy="116204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4343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7757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2463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743"/>
            <a:ext cx="4794624" cy="1487715"/>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1"/>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2252063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60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39382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505803"/>
            <a:ext cx="4480957" cy="467518"/>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503138"/>
            <a:ext cx="1453878" cy="325150"/>
          </a:xfrm>
          <a:prstGeom prst="rect">
            <a:avLst/>
          </a:prstGeom>
        </p:spPr>
      </p:pic>
    </p:spTree>
    <p:extLst>
      <p:ext uri="{BB962C8B-B14F-4D97-AF65-F5344CB8AC3E}">
        <p14:creationId xmlns:p14="http://schemas.microsoft.com/office/powerpoint/2010/main" val="4166304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5534673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12188203" cy="7315864"/>
          </a:xfrm>
          <a:prstGeom prst="rect">
            <a:avLst/>
          </a:prstGeom>
        </p:spPr>
      </p:pic>
      <p:sp>
        <p:nvSpPr>
          <p:cNvPr id="2" name="Title 1"/>
          <p:cNvSpPr>
            <a:spLocks noGrp="1"/>
          </p:cNvSpPr>
          <p:nvPr>
            <p:ph type="title"/>
          </p:nvPr>
        </p:nvSpPr>
        <p:spPr>
          <a:xfrm>
            <a:off x="358477" y="765058"/>
            <a:ext cx="7617627" cy="606961"/>
          </a:xfrm>
        </p:spPr>
        <p:txBody>
          <a:bodyPr>
            <a:spAutoFit/>
          </a:bodyPr>
          <a:lstStyle>
            <a:lvl1pPr>
              <a:lnSpc>
                <a:spcPct val="100000"/>
              </a:lnSpc>
              <a:defRPr sz="2744"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3598" y="3657932"/>
            <a:ext cx="7199724" cy="3665901"/>
          </a:xfrm>
          <a:prstGeom prst="rect">
            <a:avLst/>
          </a:prstGeom>
        </p:spPr>
      </p:pic>
    </p:spTree>
    <p:extLst>
      <p:ext uri="{BB962C8B-B14F-4D97-AF65-F5344CB8AC3E}">
        <p14:creationId xmlns:p14="http://schemas.microsoft.com/office/powerpoint/2010/main" val="24145277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88825" cy="73152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a:defRPr/>
            </a:pPr>
            <a:r>
              <a:rPr lang="en-US"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13863">
              <a:defRPr/>
            </a:pPr>
            <a:fld id="{27258FFF-F925-446B-8502-81C933981705}" type="slidenum">
              <a:rPr lang="en-US" smtClean="0">
                <a:solidFill>
                  <a:srgbClr val="FFFFFF"/>
                </a:solidFill>
              </a:rPr>
              <a:pPr defTabSz="913863">
                <a:defRPr/>
              </a:pPr>
              <a:t>‹#›</a:t>
            </a:fld>
            <a:endParaRPr lang="en-US" dirty="0">
              <a:solidFill>
                <a:srgbClr val="FFFFFF"/>
              </a:solidFill>
            </a:endParaRPr>
          </a:p>
        </p:txBody>
      </p:sp>
      <p:sp>
        <p:nvSpPr>
          <p:cNvPr id="6" name="Text Placeholder 5"/>
          <p:cNvSpPr>
            <a:spLocks noGrp="1"/>
          </p:cNvSpPr>
          <p:nvPr>
            <p:ph type="body" sz="quarter" idx="14" hasCustomPrompt="1"/>
          </p:nvPr>
        </p:nvSpPr>
        <p:spPr>
          <a:xfrm>
            <a:off x="4337880" y="3794629"/>
            <a:ext cx="2204631" cy="1569660"/>
          </a:xfrm>
          <a:solidFill>
            <a:schemeClr val="accent3"/>
          </a:solidFill>
        </p:spPr>
        <p:txBody>
          <a:bodyPr/>
          <a:lstStyle>
            <a:lvl1pPr marL="0" indent="0">
              <a:lnSpc>
                <a:spcPts val="3624"/>
              </a:lnSpc>
              <a:spcBef>
                <a:spcPts val="0"/>
              </a:spcBef>
              <a:buNone/>
              <a:defRPr sz="3134">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2942" y="960067"/>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
        <p:nvSpPr>
          <p:cNvPr id="21" name="Text Placeholder 5"/>
          <p:cNvSpPr>
            <a:spLocks noGrp="1"/>
          </p:cNvSpPr>
          <p:nvPr>
            <p:ph type="body" sz="quarter" idx="16" hasCustomPrompt="1"/>
          </p:nvPr>
        </p:nvSpPr>
        <p:spPr>
          <a:xfrm>
            <a:off x="9231085" y="960067"/>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
        <p:nvSpPr>
          <p:cNvPr id="22" name="Text Placeholder 5"/>
          <p:cNvSpPr>
            <a:spLocks noGrp="1"/>
          </p:cNvSpPr>
          <p:nvPr>
            <p:ph type="body" sz="quarter" idx="17" hasCustomPrompt="1"/>
          </p:nvPr>
        </p:nvSpPr>
        <p:spPr>
          <a:xfrm>
            <a:off x="9231085" y="4002248"/>
            <a:ext cx="627334" cy="261610"/>
          </a:xfrm>
          <a:solidFill>
            <a:schemeClr val="accent3"/>
          </a:solidFill>
        </p:spPr>
        <p:txBody>
          <a:bodyPr anchor="ctr"/>
          <a:lstStyle>
            <a:lvl1pPr marL="0" indent="0">
              <a:lnSpc>
                <a:spcPts val="588"/>
              </a:lnSpc>
              <a:spcBef>
                <a:spcPts val="0"/>
              </a:spcBef>
              <a:buNone/>
              <a:defRPr sz="588">
                <a:solidFill>
                  <a:schemeClr val="bg1"/>
                </a:solidFill>
              </a:defRPr>
            </a:lvl1pPr>
            <a:lvl2pPr marL="335947" indent="0">
              <a:buNone/>
              <a:defRPr sz="3134"/>
            </a:lvl2pPr>
            <a:lvl3pPr marL="559913" indent="0">
              <a:buNone/>
              <a:defRPr sz="3134"/>
            </a:lvl3pPr>
            <a:lvl4pPr marL="783876" indent="0">
              <a:buNone/>
              <a:defRPr sz="3134"/>
            </a:lvl4pPr>
            <a:lvl5pPr marL="1007842" indent="0">
              <a:buNone/>
              <a:defRPr sz="3134"/>
            </a:lvl5pPr>
          </a:lstStyle>
          <a:p>
            <a:pPr lvl="0"/>
            <a:r>
              <a:rPr lang="en-US"/>
              <a:t> </a:t>
            </a:r>
          </a:p>
        </p:txBody>
      </p:sp>
    </p:spTree>
    <p:extLst>
      <p:ext uri="{BB962C8B-B14F-4D97-AF65-F5344CB8AC3E}">
        <p14:creationId xmlns:p14="http://schemas.microsoft.com/office/powerpoint/2010/main" val="334501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266796"/>
            <a:ext cx="8961851" cy="191264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231" y="3179440"/>
            <a:ext cx="8961852" cy="763659"/>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170" y="3943099"/>
            <a:ext cx="8961914" cy="456151"/>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284609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6"/>
            <a:ext cx="7169469" cy="1911815"/>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096" y="503138"/>
            <a:ext cx="1453878" cy="325150"/>
          </a:xfrm>
          <a:prstGeom prst="rect">
            <a:avLst/>
          </a:prstGeom>
        </p:spPr>
      </p:pic>
      <p:grpSp>
        <p:nvGrpSpPr>
          <p:cNvPr id="272" name="Group 271"/>
          <p:cNvGrpSpPr/>
          <p:nvPr userDrawn="1"/>
        </p:nvGrpSpPr>
        <p:grpSpPr>
          <a:xfrm>
            <a:off x="6320926" y="3859215"/>
            <a:ext cx="5419804" cy="2954580"/>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4159937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232" y="2216335"/>
            <a:ext cx="4839433" cy="1919427"/>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4135762"/>
            <a:ext cx="4839433" cy="765066"/>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80"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3584" y="1"/>
            <a:ext cx="6855242" cy="7315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3894" y="501405"/>
            <a:ext cx="1422932" cy="325150"/>
          </a:xfrm>
          <a:prstGeom prst="rect">
            <a:avLst/>
          </a:prstGeom>
        </p:spPr>
      </p:pic>
      <p:grpSp>
        <p:nvGrpSpPr>
          <p:cNvPr id="274" name="Group 273"/>
          <p:cNvGrpSpPr/>
          <p:nvPr userDrawn="1"/>
        </p:nvGrpSpPr>
        <p:grpSpPr>
          <a:xfrm>
            <a:off x="6320926" y="3859215"/>
            <a:ext cx="5419804" cy="2954580"/>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2156"/>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56"/>
            </a:p>
          </p:txBody>
        </p:sp>
      </p:grpSp>
    </p:spTree>
    <p:extLst>
      <p:ext uri="{BB962C8B-B14F-4D97-AF65-F5344CB8AC3E}">
        <p14:creationId xmlns:p14="http://schemas.microsoft.com/office/powerpoint/2010/main" val="4104002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268455"/>
            <a:ext cx="11652043" cy="2265877"/>
          </a:xfrm>
        </p:spPr>
        <p:txBody>
          <a:bodyPr>
            <a:spAutoFit/>
          </a:bodyPr>
          <a:lstStyle>
            <a:lvl1pPr marL="0" indent="0">
              <a:buNone/>
              <a:defRPr/>
            </a:lvl1pPr>
            <a:lvl2pPr marL="224051" indent="0">
              <a:buNone/>
              <a:defRPr/>
            </a:lvl2pPr>
            <a:lvl3pPr marL="448102" indent="0">
              <a:buNone/>
              <a:defRPr/>
            </a:lvl3pPr>
            <a:lvl4pPr marL="672153" indent="0">
              <a:buNone/>
              <a:defRPr/>
            </a:lvl4pPr>
            <a:lvl5pPr marL="8962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42336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232" y="1266821"/>
            <a:ext cx="11652043" cy="2265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87113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502" indent="0">
              <a:buFont typeface="Wingdings" panose="05000000000000000000" pitchFamily="2" charset="2"/>
              <a:buNone/>
              <a:defRPr sz="2352" b="0"/>
            </a:lvl2pPr>
            <a:lvl3pPr marL="441878" indent="0">
              <a:buFont typeface="Wingdings" panose="05000000000000000000" pitchFamily="2" charset="2"/>
              <a:buNone/>
              <a:tabLst/>
              <a:defRPr sz="2156" b="0"/>
            </a:lvl3pPr>
            <a:lvl4pPr marL="639478" indent="0">
              <a:buFont typeface="Wingdings" panose="05000000000000000000" pitchFamily="2" charset="2"/>
              <a:buNone/>
              <a:defRPr sz="2156" b="0"/>
            </a:lvl4pPr>
            <a:lvl5pPr marL="837079" indent="0">
              <a:buFont typeface="Wingdings" panose="05000000000000000000" pitchFamily="2" charset="2"/>
              <a:buNone/>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266820"/>
            <a:ext cx="5377147" cy="2428998"/>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7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78"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707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114" marR="0" lvl="0" indent="-504114" algn="l" defTabSz="914180" rtl="0" eaLnBrk="1" fontAlgn="auto" latinLnBrk="0" hangingPunct="1">
              <a:lnSpc>
                <a:spcPct val="90000"/>
              </a:lnSpc>
              <a:spcBef>
                <a:spcPts val="1200"/>
              </a:spcBef>
              <a:spcAft>
                <a:spcPts val="0"/>
              </a:spcAft>
              <a:buClr>
                <a:schemeClr val="tx1"/>
              </a:buClr>
              <a:buSzPct val="90000"/>
              <a:tabLst/>
            </a:pPr>
            <a:r>
              <a:rPr lang="en-US"/>
              <a:t>Edit Master text styles</a:t>
            </a:r>
          </a:p>
          <a:p>
            <a:pPr marL="504114" marR="0" lvl="1" indent="-504114" algn="l" defTabSz="914180" rtl="0" eaLnBrk="1" fontAlgn="auto" latinLnBrk="0" hangingPunct="1">
              <a:lnSpc>
                <a:spcPct val="90000"/>
              </a:lnSpc>
              <a:spcBef>
                <a:spcPts val="1200"/>
              </a:spcBef>
              <a:spcAft>
                <a:spcPts val="0"/>
              </a:spcAft>
              <a:buClr>
                <a:schemeClr val="tx1"/>
              </a:buClr>
              <a:buSzPct val="90000"/>
              <a:tabLst/>
            </a:pPr>
            <a:r>
              <a:rPr lang="en-US"/>
              <a:t>Second level</a:t>
            </a:r>
          </a:p>
          <a:p>
            <a:pPr marL="504114" marR="0" lvl="2" indent="-504114" algn="l" defTabSz="914180" rtl="0" eaLnBrk="1" fontAlgn="auto" latinLnBrk="0" hangingPunct="1">
              <a:lnSpc>
                <a:spcPct val="90000"/>
              </a:lnSpc>
              <a:spcBef>
                <a:spcPts val="1200"/>
              </a:spcBef>
              <a:spcAft>
                <a:spcPts val="0"/>
              </a:spcAft>
              <a:buClr>
                <a:schemeClr val="tx1"/>
              </a:buClr>
              <a:buSzPct val="90000"/>
              <a:tabLst/>
            </a:pPr>
            <a:r>
              <a:rPr lang="en-US"/>
              <a:t>Third level</a:t>
            </a:r>
          </a:p>
          <a:p>
            <a:pPr marL="504114" marR="0" lvl="3" indent="-504114" algn="l" defTabSz="914180" rtl="0" eaLnBrk="1" fontAlgn="auto" latinLnBrk="0" hangingPunct="1">
              <a:lnSpc>
                <a:spcPct val="90000"/>
              </a:lnSpc>
              <a:spcBef>
                <a:spcPts val="1200"/>
              </a:spcBef>
              <a:spcAft>
                <a:spcPts val="0"/>
              </a:spcAft>
              <a:buClr>
                <a:schemeClr val="tx1"/>
              </a:buClr>
              <a:buSzPct val="90000"/>
              <a:tabLst/>
            </a:pPr>
            <a:r>
              <a:rPr lang="en-US"/>
              <a:t>Fourth level</a:t>
            </a:r>
          </a:p>
          <a:p>
            <a:pPr marL="504114" marR="0" lvl="4" indent="-504114" algn="l" defTabSz="914180"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114646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6820"/>
            <a:ext cx="5377147" cy="2084930"/>
          </a:xfrm>
        </p:spPr>
        <p:txBody>
          <a:bodyPr wrap="square">
            <a:spAutoFit/>
          </a:bodyPr>
          <a:lstStyle>
            <a:lvl1pPr marL="227163" indent="-227163">
              <a:spcBef>
                <a:spcPts val="1200"/>
              </a:spcBef>
              <a:buClr>
                <a:schemeClr val="tx1"/>
              </a:buClr>
              <a:buFont typeface="Wingdings" panose="05000000000000000000" pitchFamily="2" charset="2"/>
              <a:buChar char=""/>
              <a:defRPr sz="2940" b="0">
                <a:latin typeface="+mn-lt"/>
              </a:defRPr>
            </a:lvl1pPr>
            <a:lvl2pPr marL="418540" indent="-168038">
              <a:buFont typeface="Wingdings" panose="05000000000000000000" pitchFamily="2" charset="2"/>
              <a:buChar char=""/>
              <a:defRPr sz="2352" b="0"/>
            </a:lvl2pPr>
            <a:lvl3pPr marL="627032" indent="-185154">
              <a:buFont typeface="Wingdings" panose="05000000000000000000" pitchFamily="2" charset="2"/>
              <a:buChar char=""/>
              <a:tabLst/>
              <a:defRPr sz="2156" b="0"/>
            </a:lvl3pPr>
            <a:lvl4pPr marL="812184" indent="-172706">
              <a:buFont typeface="Wingdings" panose="05000000000000000000" pitchFamily="2" charset="2"/>
              <a:buChar char=""/>
              <a:defRPr sz="2156" b="0"/>
            </a:lvl4pPr>
            <a:lvl5pPr marL="1003562" indent="-166483">
              <a:buFont typeface="Wingdings" panose="05000000000000000000" pitchFamily="2" charset="2"/>
              <a:buChar char=""/>
              <a:tabLst/>
              <a:defRPr sz="215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266820"/>
            <a:ext cx="5377147" cy="2428998"/>
          </a:xfrm>
        </p:spPr>
        <p:txBody>
          <a:bodyPr wrap="square">
            <a:spAutoFit/>
          </a:bodyPr>
          <a:lstStyle>
            <a:lvl1pPr marL="281620" indent="-281620">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78" indent="-336076">
              <a:defRPr lang="en-US" sz="2352" b="0" kern="1200" spc="0" baseline="0" dirty="0">
                <a:gradFill>
                  <a:gsLst>
                    <a:gs pos="1250">
                      <a:schemeClr val="tx1"/>
                    </a:gs>
                    <a:gs pos="100000">
                      <a:schemeClr val="tx1"/>
                    </a:gs>
                  </a:gsLst>
                  <a:lin ang="5400000" scaled="0"/>
                </a:gradFill>
                <a:latin typeface="+mn-lt"/>
                <a:ea typeface="+mn-ea"/>
                <a:cs typeface="+mn-cs"/>
              </a:defRPr>
            </a:lvl2pPr>
            <a:lvl3pPr marL="777954" indent="-336076">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554" indent="-336076">
              <a:defRPr lang="en-US" sz="2156" b="0" kern="1200" spc="0" baseline="0" dirty="0">
                <a:gradFill>
                  <a:gsLst>
                    <a:gs pos="1250">
                      <a:schemeClr val="tx1"/>
                    </a:gs>
                    <a:gs pos="100000">
                      <a:schemeClr val="tx1"/>
                    </a:gs>
                  </a:gsLst>
                  <a:lin ang="5400000" scaled="0"/>
                </a:gradFill>
                <a:latin typeface="+mn-lt"/>
                <a:ea typeface="+mn-ea"/>
                <a:cs typeface="+mn-cs"/>
              </a:defRPr>
            </a:lvl4pPr>
            <a:lvl5pPr marL="1173155" indent="-336076">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63" marR="0" lvl="0"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3" marR="0" lvl="1"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3" marR="0" lvl="2"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3" marR="0" lvl="3"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3" marR="0" lvl="4" indent="-227163" algn="l" defTabSz="91418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148289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936670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32"/>
            <a:ext cx="9856549" cy="1162049"/>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135762"/>
            <a:ext cx="9858106" cy="729752"/>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038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9856549" cy="116204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058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31275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2947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743"/>
            <a:ext cx="4794624" cy="1487715"/>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1"/>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205831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9755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5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3"/>
            <a:ext cx="11650487" cy="2225225"/>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2841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505803"/>
            <a:ext cx="4480957" cy="467518"/>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503138"/>
            <a:ext cx="1453878" cy="325150"/>
          </a:xfrm>
          <a:prstGeom prst="rect">
            <a:avLst/>
          </a:prstGeom>
        </p:spPr>
      </p:pic>
    </p:spTree>
    <p:extLst>
      <p:ext uri="{BB962C8B-B14F-4D97-AF65-F5344CB8AC3E}">
        <p14:creationId xmlns:p14="http://schemas.microsoft.com/office/powerpoint/2010/main" val="166204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8542"/>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6899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09504" y="6167613"/>
            <a:ext cx="7054305" cy="1147587"/>
          </a:xfrm>
          <a:prstGeom prst="rect">
            <a:avLst/>
          </a:prstGeom>
        </p:spPr>
      </p:pic>
    </p:spTree>
    <p:extLst>
      <p:ext uri="{BB962C8B-B14F-4D97-AF65-F5344CB8AC3E}">
        <p14:creationId xmlns:p14="http://schemas.microsoft.com/office/powerpoint/2010/main" val="20016643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a:defRPr/>
            </a:pPr>
            <a:r>
              <a:rPr lang="en-US">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863">
              <a:defRPr/>
            </a:pPr>
            <a:fld id="{27258FFF-F925-446B-8502-81C933981705}" type="slidenum">
              <a:rPr lang="en-US" smtClean="0">
                <a:solidFill>
                  <a:srgbClr val="FFFFFF"/>
                </a:solidFill>
              </a:rPr>
              <a:pPr defTabSz="913863">
                <a:defRPr/>
              </a:pPr>
              <a:t>‹#›</a:t>
            </a:fld>
            <a:endParaRPr lang="en-US">
              <a:solidFill>
                <a:srgbClr val="FFFFFF"/>
              </a:solidFill>
            </a:endParaRPr>
          </a:p>
        </p:txBody>
      </p:sp>
    </p:spTree>
    <p:extLst>
      <p:ext uri="{BB962C8B-B14F-4D97-AF65-F5344CB8AC3E}">
        <p14:creationId xmlns:p14="http://schemas.microsoft.com/office/powerpoint/2010/main" val="29721283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5" y="243841"/>
            <a:ext cx="11149013" cy="797757"/>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19115" y="1544320"/>
            <a:ext cx="11149013" cy="22658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7991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836612" y="611845"/>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Section Title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06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ingl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266630" y="1"/>
            <a:ext cx="8620528" cy="970867"/>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266630" y="1249540"/>
            <a:ext cx="11446068" cy="5099501"/>
          </a:xfrm>
        </p:spPr>
        <p:txBody>
          <a:bodyPr>
            <a:normAutofit/>
          </a:bodyPr>
          <a:lstStyle>
            <a:lvl1pPr>
              <a:defRPr sz="3199">
                <a:solidFill>
                  <a:srgbClr val="00ADEE"/>
                </a:solidFill>
              </a:defRPr>
            </a:lvl1pPr>
            <a:lvl2pPr>
              <a:defRPr sz="2799">
                <a:solidFill>
                  <a:schemeClr val="tx2"/>
                </a:solidFill>
              </a:defRPr>
            </a:lvl2pPr>
            <a:lvl3pPr>
              <a:defRPr sz="2399">
                <a:solidFill>
                  <a:schemeClr val="tx2"/>
                </a:solidFill>
              </a:defRPr>
            </a:lvl3pPr>
            <a:lvl4pPr>
              <a:defRPr sz="1999">
                <a:solidFill>
                  <a:schemeClr val="tx2"/>
                </a:solidFill>
              </a:defRPr>
            </a:lvl4pPr>
            <a:lvl5pPr>
              <a:defRPr sz="1999">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9440521" y="235486"/>
            <a:ext cx="2490676" cy="748268"/>
            <a:chOff x="9442979" y="220768"/>
            <a:chExt cx="2491325" cy="701501"/>
          </a:xfrm>
        </p:grpSpPr>
        <p:pic>
          <p:nvPicPr>
            <p:cNvPr id="13" name="Picture 12" descr="prep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4" name="Picture 13" descr="booster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5" name="Picture 14" descr="master_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880884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
            <a:ext cx="12188825"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0"/>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2"/>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387"/>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265858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8660" y="3409626"/>
            <a:ext cx="2271504" cy="495949"/>
          </a:xfrm>
          <a:prstGeom prst="rect">
            <a:avLst/>
          </a:prstGeom>
          <a:noFill/>
          <a:ln>
            <a:noFill/>
          </a:ln>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2991" y="6566574"/>
            <a:ext cx="1689173" cy="368806"/>
          </a:xfrm>
          <a:prstGeom prst="rect">
            <a:avLst/>
          </a:prstGeom>
          <a:noFill/>
          <a:ln>
            <a:noFill/>
          </a:ln>
        </p:spPr>
      </p:pic>
    </p:spTree>
    <p:extLst>
      <p:ext uri="{BB962C8B-B14F-4D97-AF65-F5344CB8AC3E}">
        <p14:creationId xmlns:p14="http://schemas.microsoft.com/office/powerpoint/2010/main" val="23527834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223118"/>
            <a:ext cx="8056130" cy="1737638"/>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8197868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544321"/>
            <a:ext cx="10242549" cy="1625063"/>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69964" y="3362960"/>
            <a:ext cx="10242550" cy="472745"/>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064304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991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5485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21609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078415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3687326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1937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3323491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91178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9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144351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p:nvPicPr>
        <p:blipFill rotWithShape="1">
          <a:blip r:embed="rId2">
            <a:extLst>
              <a:ext uri="{28A0092B-C50C-407E-A947-70E740481C1C}">
                <a14:useLocalDpi xmlns:a14="http://schemas.microsoft.com/office/drawing/2010/main" val="0"/>
              </a:ext>
            </a:extLst>
          </a:blip>
          <a:srcRect r="17632" b="7184"/>
          <a:stretch/>
        </p:blipFill>
        <p:spPr>
          <a:xfrm>
            <a:off x="4" y="4"/>
            <a:ext cx="12188825" cy="731520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9798951" y="502967"/>
            <a:ext cx="2031717" cy="348288"/>
          </a:xfrm>
          <a:prstGeom prst="rect">
            <a:avLst/>
          </a:prstGeom>
        </p:spPr>
      </p:pic>
      <p:sp>
        <p:nvSpPr>
          <p:cNvPr id="2" name="Rectangle 1"/>
          <p:cNvSpPr/>
          <p:nvPr/>
        </p:nvSpPr>
        <p:spPr bwMode="gray">
          <a:xfrm>
            <a:off x="356850" y="308813"/>
            <a:ext cx="2390046"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8" tIns="44789" rIns="89578" bIns="44789" numCol="1" rtlCol="0" anchor="ctr" anchorCtr="0" compatLnSpc="1">
            <a:prstTxWarp prst="textNoShape">
              <a:avLst/>
            </a:prstTxWarp>
          </a:bodyPr>
          <a:lstStyle/>
          <a:p>
            <a:pPr algn="ctr" defTabSz="685202" fontAlgn="base">
              <a:spcBef>
                <a:spcPct val="0"/>
              </a:spcBef>
              <a:spcAft>
                <a:spcPct val="0"/>
              </a:spcAft>
            </a:pPr>
            <a:endParaRPr lang="en-US" sz="1470">
              <a:gradFill>
                <a:gsLst>
                  <a:gs pos="0">
                    <a:srgbClr val="FFFFFF"/>
                  </a:gs>
                  <a:gs pos="100000">
                    <a:srgbClr val="FFFFFF"/>
                  </a:gs>
                </a:gsLst>
                <a:lin ang="5400000" scaled="0"/>
              </a:gradFill>
            </a:endParaRPr>
          </a:p>
        </p:txBody>
      </p:sp>
      <p:sp>
        <p:nvSpPr>
          <p:cNvPr id="20" name="Rectangle 19"/>
          <p:cNvSpPr/>
          <p:nvPr/>
        </p:nvSpPr>
        <p:spPr bwMode="gray">
          <a:xfrm>
            <a:off x="356855" y="2223117"/>
            <a:ext cx="7170141" cy="3825289"/>
          </a:xfrm>
          <a:prstGeom prst="rect">
            <a:avLst/>
          </a:prstGeom>
          <a:solidFill>
            <a:srgbClr val="00B0F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41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9" y="2223118"/>
            <a:ext cx="7170141" cy="1912644"/>
          </a:xfrm>
          <a:noFill/>
        </p:spPr>
        <p:txBody>
          <a:bodyPr lIns="146241" tIns="91401" rIns="146241" bIns="91401" anchor="t" anchorCtr="0"/>
          <a:lstStyle>
            <a:lvl1pPr>
              <a:defRPr sz="51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358369" y="4139093"/>
            <a:ext cx="7170141" cy="1909324"/>
          </a:xfrm>
        </p:spPr>
        <p:txBody>
          <a:bodyPr tIns="109680" bIns="109680">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7" name="Picture 16"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51" y="390175"/>
            <a:ext cx="716011" cy="874969"/>
          </a:xfrm>
          <a:prstGeom prst="rect">
            <a:avLst/>
          </a:prstGeom>
        </p:spPr>
      </p:pic>
    </p:spTree>
    <p:extLst>
      <p:ext uri="{BB962C8B-B14F-4D97-AF65-F5344CB8AC3E}">
        <p14:creationId xmlns:p14="http://schemas.microsoft.com/office/powerpoint/2010/main" val="61426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3506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6628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974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2"/>
                    </a:gs>
                    <a:gs pos="99000">
                      <a:schemeClr val="tx2"/>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23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1"/>
                    </a:gs>
                    <a:gs pos="99000">
                      <a:schemeClr val="tx1"/>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5910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701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7193680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176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08"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9"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6236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767" y="1287579"/>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2"/>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7359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67" y="1268458"/>
            <a:ext cx="5497108"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1968" y="1268458"/>
            <a:ext cx="5498497"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0144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6852" y="1266822"/>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3"/>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1653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414259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518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78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286678096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4"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1" tIns="45691" rIns="45691" bIns="45691" numCol="1" spcCol="0" rtlCol="0" fromWordArt="0" anchor="ctr" anchorCtr="0" forceAA="0" compatLnSpc="1">
            <a:prstTxWarp prst="textNoShape">
              <a:avLst/>
            </a:prstTxWarp>
            <a:noAutofit/>
          </a:bodyPr>
          <a:lstStyle/>
          <a:p>
            <a:pPr algn="ctr" defTabSz="91341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2" y="1277153"/>
            <a:ext cx="11473055" cy="19432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47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59"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7654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631" y="2094679"/>
            <a:ext cx="11655564" cy="1983926"/>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631" y="101377"/>
            <a:ext cx="11655564" cy="97536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631" y="1209490"/>
            <a:ext cx="11655564" cy="701499"/>
          </a:xfrm>
        </p:spPr>
        <p:txBody>
          <a:bodyPr tIns="91440" anchor="t"/>
          <a:lstStyle>
            <a:lvl1pPr>
              <a:defRPr sz="3732"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3" name="Picture 12"/>
          <p:cNvPicPr>
            <a:picLocks noChangeAspect="1"/>
          </p:cNvPicPr>
          <p:nvPr userDrawn="1"/>
        </p:nvPicPr>
        <p:blipFill>
          <a:blip r:embed="rId2"/>
          <a:stretch>
            <a:fillRect/>
          </a:stretch>
        </p:blipFill>
        <p:spPr>
          <a:xfrm>
            <a:off x="10529603" y="6363521"/>
            <a:ext cx="1552035" cy="94675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487" y="6592718"/>
            <a:ext cx="1828324" cy="717559"/>
          </a:xfrm>
          <a:prstGeom prst="rect">
            <a:avLst/>
          </a:prstGeom>
        </p:spPr>
      </p:pic>
    </p:spTree>
    <p:extLst>
      <p:ext uri="{BB962C8B-B14F-4D97-AF65-F5344CB8AC3E}">
        <p14:creationId xmlns:p14="http://schemas.microsoft.com/office/powerpoint/2010/main" val="175466154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26" t="16070" r="25541" b="21185"/>
          <a:stretch/>
        </p:blipFill>
        <p:spPr>
          <a:xfrm>
            <a:off x="-93630" y="-8301"/>
            <a:ext cx="12282456" cy="7343188"/>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val="0"/>
              </a:ext>
            </a:extLst>
          </a:blip>
          <a:srcRect t="7658" r="14499" b="6533"/>
          <a:stretch/>
        </p:blipFill>
        <p:spPr>
          <a:xfrm>
            <a:off x="-93631" y="-8302"/>
            <a:ext cx="12162653" cy="7331803"/>
          </a:xfrm>
          <a:prstGeom prst="rect">
            <a:avLst/>
          </a:prstGeom>
        </p:spPr>
      </p:pic>
      <p:sp>
        <p:nvSpPr>
          <p:cNvPr id="2" name="Rectangle 1"/>
          <p:cNvSpPr/>
          <p:nvPr userDrawn="1"/>
        </p:nvSpPr>
        <p:spPr bwMode="auto">
          <a:xfrm>
            <a:off x="-93631" y="-8301"/>
            <a:ext cx="8595669" cy="7343188"/>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7/13/2018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1009484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78803" cy="7315200"/>
          </a:xfrm>
          <a:prstGeom prst="rect">
            <a:avLst/>
          </a:prstGeom>
        </p:spPr>
      </p:pic>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7/13/2018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259882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5743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1"/>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6558" y="6680878"/>
            <a:ext cx="1538479" cy="361296"/>
          </a:xfrm>
          <a:prstGeom prst="rect">
            <a:avLst/>
          </a:prstGeom>
          <a:noFill/>
          <a:ln>
            <a:noFill/>
          </a:ln>
        </p:spPr>
      </p:pic>
      <p:sp>
        <p:nvSpPr>
          <p:cNvPr id="13" name="Rectangle 12"/>
          <p:cNvSpPr/>
          <p:nvPr userDrawn="1"/>
        </p:nvSpPr>
        <p:spPr bwMode="gray">
          <a:xfrm>
            <a:off x="150813" y="2194561"/>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vert="horz" lIns="137160" tIns="91440" rIns="182880" bIns="45720" rtlCol="0">
            <a:noAutofit/>
          </a:bodyPr>
          <a:lstStyle>
            <a:lvl1pPr>
              <a:defRPr lang="en-US" sz="1999" dirty="0">
                <a:solidFill>
                  <a:schemeClr val="bg1"/>
                </a:solidFill>
              </a:defRPr>
            </a:lvl1pPr>
          </a:lstStyle>
          <a:p>
            <a:pPr lvl="0">
              <a:spcBef>
                <a:spcPts val="0"/>
              </a:spcBef>
            </a:pPr>
            <a:r>
              <a:rPr lang="en-US" dirty="0"/>
              <a:t>Speaker Name</a:t>
            </a:r>
          </a:p>
        </p:txBody>
      </p:sp>
    </p:spTree>
    <p:extLst>
      <p:ext uri="{BB962C8B-B14F-4D97-AF65-F5344CB8AC3E}">
        <p14:creationId xmlns:p14="http://schemas.microsoft.com/office/powerpoint/2010/main" val="14168379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386"/>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sp>
        <p:nvSpPr>
          <p:cNvPr id="8" name="Rectangle 7"/>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Tree>
    <p:extLst>
      <p:ext uri="{BB962C8B-B14F-4D97-AF65-F5344CB8AC3E}">
        <p14:creationId xmlns:p14="http://schemas.microsoft.com/office/powerpoint/2010/main" val="336206524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70204921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324827826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0" name="Rectangle 9"/>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43495545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836612" y="584040"/>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0"/>
            <a:ext cx="11887200" cy="488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1"/>
            <a:ext cx="11887200" cy="4882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354251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Tree>
    <p:extLst>
      <p:ext uri="{BB962C8B-B14F-4D97-AF65-F5344CB8AC3E}">
        <p14:creationId xmlns:p14="http://schemas.microsoft.com/office/powerpoint/2010/main" val="40534479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061080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4" y="1555931"/>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98674919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3" y="1264356"/>
            <a:ext cx="5691659"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4" name="Content Placeholder 3"/>
          <p:cNvSpPr>
            <a:spLocks noGrp="1"/>
          </p:cNvSpPr>
          <p:nvPr>
            <p:ph sz="half" idx="2"/>
          </p:nvPr>
        </p:nvSpPr>
        <p:spPr>
          <a:xfrm>
            <a:off x="150813" y="2331720"/>
            <a:ext cx="5691659"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264356"/>
            <a:ext cx="5693895"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094414" y="2331720"/>
            <a:ext cx="5693895"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211836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259266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1"/>
            <a:ext cx="10058400" cy="195072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47560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3677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8581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76680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836612" y="585967"/>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5311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1613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2" indent="0">
              <a:buNone/>
              <a:defRPr>
                <a:solidFill>
                  <a:schemeClr val="tx1"/>
                </a:solidFill>
                <a:latin typeface="Courier New" pitchFamily="49" charset="0"/>
                <a:cs typeface="Courier New" pitchFamily="49" charset="0"/>
              </a:defRPr>
            </a:lvl2pPr>
            <a:lvl3pPr marL="588243" indent="0">
              <a:buNone/>
              <a:defRPr>
                <a:solidFill>
                  <a:schemeClr val="tx1"/>
                </a:solidFill>
                <a:latin typeface="Courier New" pitchFamily="49" charset="0"/>
                <a:cs typeface="Courier New" pitchFamily="49" charset="0"/>
              </a:defRPr>
            </a:lvl3pPr>
            <a:lvl4pPr marL="869805" indent="0">
              <a:buNone/>
              <a:defRPr>
                <a:solidFill>
                  <a:schemeClr val="tx1"/>
                </a:solidFill>
                <a:latin typeface="Courier New" pitchFamily="49" charset="0"/>
                <a:cs typeface="Courier New" pitchFamily="49" charset="0"/>
              </a:defRPr>
            </a:lvl4pPr>
            <a:lvl5pPr marL="110510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1204442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3"/>
            <a:ext cx="12188824"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1"/>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912318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4" name="Rectangle 3"/>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8" name="Rectangle 7"/>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6" name="Rectangle 5"/>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9" name="Rectangle 8"/>
          <p:cNvSpPr/>
          <p:nvPr userDrawn="1"/>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0547" y="3395634"/>
            <a:ext cx="2271504" cy="529012"/>
          </a:xfrm>
          <a:prstGeom prst="rect">
            <a:avLst/>
          </a:prstGeom>
          <a:noFill/>
          <a:ln>
            <a:noFill/>
          </a:ln>
        </p:spPr>
      </p:pic>
    </p:spTree>
    <p:extLst>
      <p:ext uri="{BB962C8B-B14F-4D97-AF65-F5344CB8AC3E}">
        <p14:creationId xmlns:p14="http://schemas.microsoft.com/office/powerpoint/2010/main" val="4572515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3"/>
          <p:cNvSpPr/>
          <p:nvPr/>
        </p:nvSpPr>
        <p:spPr>
          <a:xfrm>
            <a:off x="1" y="1"/>
            <a:ext cx="121888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8" y="821832"/>
            <a:ext cx="10779492" cy="3576320"/>
          </a:xfrm>
        </p:spPr>
        <p:txBody>
          <a:bodyPr anchor="b">
            <a:noAutofit/>
          </a:bodyPr>
          <a:lstStyle>
            <a:lvl1pPr algn="l">
              <a:lnSpc>
                <a:spcPct val="80000"/>
              </a:lnSpc>
              <a:defRPr sz="8793"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487334"/>
            <a:ext cx="9225798" cy="1755648"/>
          </a:xfrm>
        </p:spPr>
        <p:txBody>
          <a:bodyPr>
            <a:normAutofit/>
          </a:bodyPr>
          <a:lstStyle>
            <a:lvl1pPr marL="0" indent="0" algn="l">
              <a:buNone/>
              <a:defRPr sz="3198">
                <a:solidFill>
                  <a:schemeClr val="bg1"/>
                </a:solidFill>
                <a:latin typeface="+mj-lt"/>
              </a:defRPr>
            </a:lvl1pPr>
            <a:lvl2pPr marL="456882" indent="0" algn="ctr">
              <a:buNone/>
              <a:defRPr sz="2798"/>
            </a:lvl2pPr>
            <a:lvl3pPr marL="913764" indent="0" algn="ctr">
              <a:buNone/>
              <a:defRPr sz="2398"/>
            </a:lvl3pPr>
            <a:lvl4pPr marL="1370646" indent="0" algn="ctr">
              <a:buNone/>
              <a:defRPr sz="1998"/>
            </a:lvl4pPr>
            <a:lvl5pPr marL="1827527" indent="0" algn="ctr">
              <a:buNone/>
              <a:defRPr sz="1998"/>
            </a:lvl5pPr>
            <a:lvl6pPr marL="2284409" indent="0" algn="ctr">
              <a:buNone/>
              <a:defRPr sz="1998"/>
            </a:lvl6pPr>
            <a:lvl7pPr marL="2741291" indent="0" algn="ctr">
              <a:buNone/>
              <a:defRPr sz="1998"/>
            </a:lvl7pPr>
            <a:lvl8pPr marL="3198173" indent="0" algn="ctr">
              <a:buNone/>
              <a:defRPr sz="1998"/>
            </a:lvl8pPr>
            <a:lvl9pPr marL="3655055" indent="0" algn="ctr">
              <a:buNone/>
              <a:defRPr sz="1998"/>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7/13/2018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138375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7/13/2018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0763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3"/>
            <a:ext cx="10813420" cy="601022"/>
          </a:xfrm>
          <a:prstGeom prst="rect">
            <a:avLst/>
          </a:prstGeom>
        </p:spPr>
        <p:txBody>
          <a:bodyPr lIns="192024"/>
          <a:lstStyle>
            <a:lvl1pPr marL="0" indent="0">
              <a:buNone/>
              <a:defRPr lang="en-US" sz="2743"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267866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1"/>
            <a:ext cx="8961912" cy="1147610"/>
          </a:xfrm>
        </p:spPr>
        <p:txBody>
          <a:bodyPr lIns="146304" tIns="91440" rIns="146304" bIns="91440"/>
          <a:lstStyle>
            <a:lvl1pPr>
              <a:lnSpc>
                <a:spcPts val="6172"/>
              </a:lnSpc>
              <a:defRPr sz="5683"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5813734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959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pic>
        <p:nvPicPr>
          <p:cNvPr id="9" name="Picture 8"/>
          <p:cNvPicPr>
            <a:picLocks noChangeAspect="1"/>
          </p:cNvPicPr>
          <p:nvPr userDrawn="1"/>
        </p:nvPicPr>
        <p:blipFill>
          <a:blip r:embed="rId3"/>
          <a:stretch>
            <a:fillRect/>
          </a:stretch>
        </p:blipFill>
        <p:spPr>
          <a:xfrm>
            <a:off x="4904973" y="516584"/>
            <a:ext cx="6820984" cy="1386667"/>
          </a:xfrm>
          <a:prstGeom prst="rect">
            <a:avLst/>
          </a:prstGeom>
        </p:spPr>
      </p:pic>
    </p:spTree>
    <p:extLst>
      <p:ext uri="{BB962C8B-B14F-4D97-AF65-F5344CB8AC3E}">
        <p14:creationId xmlns:p14="http://schemas.microsoft.com/office/powerpoint/2010/main" val="236546470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597321"/>
            <a:ext cx="12185713" cy="2721202"/>
          </a:xfrm>
          <a:prstGeom prst="rect">
            <a:avLst/>
          </a:prstGeom>
          <a:solidFill>
            <a:srgbClr val="4DA0E2"/>
          </a:solidFill>
          <a:ln>
            <a:noFill/>
          </a:ln>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0" name="Rectangle 7"/>
          <p:cNvSpPr>
            <a:spLocks noChangeArrowheads="1"/>
          </p:cNvSpPr>
          <p:nvPr userDrawn="1"/>
        </p:nvSpPr>
        <p:spPr bwMode="auto">
          <a:xfrm>
            <a:off x="1" y="6111498"/>
            <a:ext cx="12185714" cy="1207025"/>
          </a:xfrm>
          <a:prstGeom prst="rect">
            <a:avLst/>
          </a:prstGeom>
          <a:solidFill>
            <a:srgbClr val="00188F"/>
          </a:solidFill>
          <a:ln>
            <a:noFill/>
          </a:ln>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1" name="Rectangle 8"/>
          <p:cNvSpPr>
            <a:spLocks noChangeArrowheads="1"/>
          </p:cNvSpPr>
          <p:nvPr userDrawn="1"/>
        </p:nvSpPr>
        <p:spPr bwMode="auto">
          <a:xfrm>
            <a:off x="3112" y="3566286"/>
            <a:ext cx="12182604" cy="295530"/>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2" name="Rectangle 21"/>
          <p:cNvSpPr/>
          <p:nvPr userDrawn="1"/>
        </p:nvSpPr>
        <p:spPr bwMode="white">
          <a:xfrm>
            <a:off x="0" y="-333"/>
            <a:ext cx="12188203" cy="73158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1" tIns="143409" rIns="179261" bIns="143409"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597321"/>
            <a:ext cx="12185713" cy="27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90517" y="7009998"/>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92049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2111265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133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97465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205505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71658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1447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03503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98358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1" cy="1162049"/>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7169531"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2973" y="318139"/>
            <a:ext cx="4321634" cy="6694255"/>
          </a:xfrm>
          <a:prstGeom prst="rect">
            <a:avLst/>
          </a:prstGeom>
        </p:spPr>
      </p:pic>
    </p:spTree>
    <p:extLst>
      <p:ext uri="{BB962C8B-B14F-4D97-AF65-F5344CB8AC3E}">
        <p14:creationId xmlns:p14="http://schemas.microsoft.com/office/powerpoint/2010/main" val="35967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3" y="1555932"/>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7861781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0" cy="1162049"/>
          </a:xfrm>
          <a:noFill/>
        </p:spPr>
        <p:txBody>
          <a:bodyPr wrap="square"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566543"/>
            <a:ext cx="12188203" cy="3246531"/>
          </a:xfrm>
          <a:prstGeom prst="rect">
            <a:avLst/>
          </a:prstGeom>
        </p:spPr>
      </p:pic>
    </p:spTree>
    <p:extLst>
      <p:ext uri="{BB962C8B-B14F-4D97-AF65-F5344CB8AC3E}">
        <p14:creationId xmlns:p14="http://schemas.microsoft.com/office/powerpoint/2010/main" val="304415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93518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805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3239442"/>
            <a:ext cx="5377147" cy="836319"/>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9" y="2"/>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0931772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616"/>
            <a:ext cx="4794624"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2962" y="2"/>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962" y="0"/>
            <a:ext cx="6855864" cy="7315864"/>
          </a:xfrm>
          <a:prstGeom prst="rect">
            <a:avLst/>
          </a:prstGeom>
        </p:spPr>
      </p:pic>
    </p:spTree>
    <p:extLst>
      <p:ext uri="{BB962C8B-B14F-4D97-AF65-F5344CB8AC3E}">
        <p14:creationId xmlns:p14="http://schemas.microsoft.com/office/powerpoint/2010/main" val="128863043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63628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4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09"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4"/>
            <a:ext cx="11650487" cy="1960088"/>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4379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8" name="Text Box 3"/>
          <p:cNvSpPr txBox="1">
            <a:spLocks noChangeArrowheads="1"/>
          </p:cNvSpPr>
          <p:nvPr userDrawn="1"/>
        </p:nvSpPr>
        <p:spPr bwMode="blackWhite">
          <a:xfrm>
            <a:off x="269171" y="6505803"/>
            <a:ext cx="4480957" cy="467565"/>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419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9183"/>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28232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theme" Target="../theme/theme4.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theme" Target="../theme/theme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image" Target="../media/image2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theme" Target="../theme/theme8.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image" Target="../media/image2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emf"/><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6612" y="2"/>
            <a:ext cx="11352214"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9"/>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0"/>
            <a:ext cx="11887200" cy="4863500"/>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2"/>
            <a:ext cx="761800" cy="40546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29" r:id="rId3"/>
    <p:sldLayoutId id="2147484030" r:id="rId4"/>
    <p:sldLayoutId id="2147484031" r:id="rId5"/>
    <p:sldLayoutId id="2147484007" r:id="rId6"/>
    <p:sldLayoutId id="2147484008" r:id="rId7"/>
    <p:sldLayoutId id="2147484010" r:id="rId8"/>
    <p:sldLayoutId id="2147484021" r:id="rId9"/>
    <p:sldLayoutId id="2147484022" r:id="rId10"/>
    <p:sldLayoutId id="2147484011" r:id="rId11"/>
    <p:sldLayoutId id="2147484012" r:id="rId12"/>
    <p:sldLayoutId id="2147484013" r:id="rId13"/>
    <p:sldLayoutId id="2147484014" r:id="rId14"/>
    <p:sldLayoutId id="2147484016" r:id="rId15"/>
    <p:sldLayoutId id="2147484017" r:id="rId16"/>
    <p:sldLayoutId id="2147484018" r:id="rId17"/>
    <p:sldLayoutId id="2147484009" r:id="rId18"/>
    <p:sldLayoutId id="2147484019" r:id="rId19"/>
    <p:sldLayoutId id="2147484020" r:id="rId20"/>
    <p:sldLayoutId id="2147484053" r:id="rId21"/>
    <p:sldLayoutId id="2147484041" r:id="rId22"/>
    <p:sldLayoutId id="2147484046" r:id="rId23"/>
    <p:sldLayoutId id="2147484047" r:id="rId24"/>
    <p:sldLayoutId id="2147484056" r:id="rId25"/>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231775" indent="-231775" algn="l" defTabSz="1088105" rtl="0" eaLnBrk="1" latinLnBrk="0" hangingPunct="1">
        <a:spcBef>
          <a:spcPts val="1800"/>
        </a:spcBef>
        <a:buClr>
          <a:schemeClr val="tx1"/>
        </a:buClr>
        <a:buSzPct val="100000"/>
        <a:buFont typeface="Arial" panose="020B0604020202020204" pitchFamily="34" charset="0"/>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Clr>
          <a:schemeClr val="tx1"/>
        </a:buClr>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3606714971"/>
      </p:ext>
    </p:extLst>
  </p:cSld>
  <p:clrMap bg1="lt1" tx1="dk1" bg2="lt2" tx2="dk2" accent1="accent1" accent2="accent2" accent3="accent3" accent4="accent4" accent5="accent5" accent6="accent6" hlink="hlink" folHlink="folHlink"/>
  <p:sldLayoutIdLst>
    <p:sldLayoutId id="2147484073"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2" y="308822"/>
            <a:ext cx="11473055" cy="959643"/>
          </a:xfrm>
          <a:prstGeom prst="rect">
            <a:avLst/>
          </a:prstGeom>
        </p:spPr>
        <p:txBody>
          <a:bodyPr vert="horz" wrap="square" lIns="146241" tIns="91401" rIns="146241" bIns="91401" rtlCol="0" anchor="t">
            <a:noAutofit/>
          </a:bodyPr>
          <a:lstStyle/>
          <a:p>
            <a:r>
              <a:rPr lang="en-US"/>
              <a:t>Click to edit Master title style</a:t>
            </a:r>
          </a:p>
        </p:txBody>
      </p:sp>
      <p:sp>
        <p:nvSpPr>
          <p:cNvPr id="4" name="Text Placeholder 3"/>
          <p:cNvSpPr>
            <a:spLocks noGrp="1"/>
          </p:cNvSpPr>
          <p:nvPr>
            <p:ph type="body" idx="1"/>
          </p:nvPr>
        </p:nvSpPr>
        <p:spPr>
          <a:xfrm>
            <a:off x="356848" y="1268462"/>
            <a:ext cx="11473056" cy="1983926"/>
          </a:xfrm>
          <a:prstGeom prst="rect">
            <a:avLst/>
          </a:prstGeom>
        </p:spPr>
        <p:txBody>
          <a:bodyPr vert="horz" wrap="square" lIns="146241" tIns="91401" rIns="146241" bIns="914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47698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Lst>
  <p:transition>
    <p:fade/>
  </p:transition>
  <p:txStyles>
    <p:titleStyle>
      <a:lvl1pPr algn="l" defTabSz="913682" rtl="0" eaLnBrk="1" latinLnBrk="0" hangingPunct="1">
        <a:lnSpc>
          <a:spcPct val="90000"/>
        </a:lnSpc>
        <a:spcBef>
          <a:spcPct val="0"/>
        </a:spcBef>
        <a:buNone/>
        <a:defRPr lang="en-US" sz="48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94" marR="0" indent="-335894" algn="l" defTabSz="91368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99000">
                <a:schemeClr val="tx1"/>
              </a:gs>
            </a:gsLst>
            <a:lin ang="5400000" scaled="0"/>
          </a:gradFill>
          <a:latin typeface="+mj-lt"/>
          <a:ea typeface="+mn-ea"/>
          <a:cs typeface="+mn-cs"/>
        </a:defRPr>
      </a:lvl1pPr>
      <a:lvl2pPr marL="572262" marR="0" indent="-236370" algn="l" defTabSz="91368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99000">
                <a:schemeClr val="tx1"/>
              </a:gs>
            </a:gsLst>
            <a:lin ang="5400000" scaled="0"/>
          </a:gradFill>
          <a:latin typeface="+mn-lt"/>
          <a:ea typeface="+mn-ea"/>
          <a:cs typeface="+mn-cs"/>
        </a:defRPr>
      </a:lvl2pPr>
      <a:lvl3pPr marL="78375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862" kern="1200" spc="0" baseline="0">
          <a:gradFill>
            <a:gsLst>
              <a:gs pos="1250">
                <a:schemeClr val="tx1"/>
              </a:gs>
              <a:gs pos="99000">
                <a:schemeClr val="tx1"/>
              </a:gs>
            </a:gsLst>
            <a:lin ang="5400000" scaled="0"/>
          </a:gradFill>
          <a:latin typeface="+mn-lt"/>
          <a:ea typeface="+mn-ea"/>
          <a:cs typeface="+mn-cs"/>
        </a:defRPr>
      </a:lvl3pPr>
      <a:lvl4pPr marL="100768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4pPr>
      <a:lvl5pPr marL="1231607"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5pPr>
      <a:lvl6pPr marL="2512625"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6pPr>
      <a:lvl7pPr marL="296946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7pPr>
      <a:lvl8pPr marL="3426307"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8pPr>
      <a:lvl9pPr marL="388314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9pPr>
    </p:bodyStyle>
    <p:otherStyle>
      <a:defPPr>
        <a:defRPr lang="en-US"/>
      </a:defPPr>
      <a:lvl1pPr marL="0" algn="l" defTabSz="913682" rtl="0" eaLnBrk="1" latinLnBrk="0" hangingPunct="1">
        <a:defRPr sz="1764" kern="1200">
          <a:solidFill>
            <a:schemeClr val="tx1"/>
          </a:solidFill>
          <a:latin typeface="+mn-lt"/>
          <a:ea typeface="+mn-ea"/>
          <a:cs typeface="+mn-cs"/>
        </a:defRPr>
      </a:lvl1pPr>
      <a:lvl2pPr marL="456841" algn="l" defTabSz="913682" rtl="0" eaLnBrk="1" latinLnBrk="0" hangingPunct="1">
        <a:defRPr sz="1764" kern="1200">
          <a:solidFill>
            <a:schemeClr val="tx1"/>
          </a:solidFill>
          <a:latin typeface="+mn-lt"/>
          <a:ea typeface="+mn-ea"/>
          <a:cs typeface="+mn-cs"/>
        </a:defRPr>
      </a:lvl2pPr>
      <a:lvl3pPr marL="913682" algn="l" defTabSz="913682" rtl="0" eaLnBrk="1" latinLnBrk="0" hangingPunct="1">
        <a:defRPr sz="1764" kern="1200">
          <a:solidFill>
            <a:schemeClr val="tx1"/>
          </a:solidFill>
          <a:latin typeface="+mn-lt"/>
          <a:ea typeface="+mn-ea"/>
          <a:cs typeface="+mn-cs"/>
        </a:defRPr>
      </a:lvl3pPr>
      <a:lvl4pPr marL="1370522" algn="l" defTabSz="913682" rtl="0" eaLnBrk="1" latinLnBrk="0" hangingPunct="1">
        <a:defRPr sz="1764" kern="1200">
          <a:solidFill>
            <a:schemeClr val="tx1"/>
          </a:solidFill>
          <a:latin typeface="+mn-lt"/>
          <a:ea typeface="+mn-ea"/>
          <a:cs typeface="+mn-cs"/>
        </a:defRPr>
      </a:lvl4pPr>
      <a:lvl5pPr marL="1827362" algn="l" defTabSz="913682" rtl="0" eaLnBrk="1" latinLnBrk="0" hangingPunct="1">
        <a:defRPr sz="1764" kern="1200">
          <a:solidFill>
            <a:schemeClr val="tx1"/>
          </a:solidFill>
          <a:latin typeface="+mn-lt"/>
          <a:ea typeface="+mn-ea"/>
          <a:cs typeface="+mn-cs"/>
        </a:defRPr>
      </a:lvl5pPr>
      <a:lvl6pPr marL="2284205" algn="l" defTabSz="913682" rtl="0" eaLnBrk="1" latinLnBrk="0" hangingPunct="1">
        <a:defRPr sz="1764" kern="1200">
          <a:solidFill>
            <a:schemeClr val="tx1"/>
          </a:solidFill>
          <a:latin typeface="+mn-lt"/>
          <a:ea typeface="+mn-ea"/>
          <a:cs typeface="+mn-cs"/>
        </a:defRPr>
      </a:lvl6pPr>
      <a:lvl7pPr marL="2741043" algn="l" defTabSz="913682" rtl="0" eaLnBrk="1" latinLnBrk="0" hangingPunct="1">
        <a:defRPr sz="1764" kern="1200">
          <a:solidFill>
            <a:schemeClr val="tx1"/>
          </a:solidFill>
          <a:latin typeface="+mn-lt"/>
          <a:ea typeface="+mn-ea"/>
          <a:cs typeface="+mn-cs"/>
        </a:defRPr>
      </a:lvl7pPr>
      <a:lvl8pPr marL="3197885" algn="l" defTabSz="913682" rtl="0" eaLnBrk="1" latinLnBrk="0" hangingPunct="1">
        <a:defRPr sz="1764" kern="1200">
          <a:solidFill>
            <a:schemeClr val="tx1"/>
          </a:solidFill>
          <a:latin typeface="+mn-lt"/>
          <a:ea typeface="+mn-ea"/>
          <a:cs typeface="+mn-cs"/>
        </a:defRPr>
      </a:lvl8pPr>
      <a:lvl9pPr marL="3654725" algn="l" defTabSz="913682"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0413" y="3"/>
            <a:ext cx="11428413"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2"/>
            <a:ext cx="11887200" cy="48634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3"/>
            <a:ext cx="761800" cy="405467"/>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491867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 id="2147484139" r:id="rId22"/>
    <p:sldLayoutId id="2147484140" r:id="rId23"/>
    <p:sldLayoutId id="2147484141" r:id="rId24"/>
    <p:sldLayoutId id="2147484142" r:id="rId25"/>
  </p:sldLayoutIdLst>
  <p:transition>
    <p:fade/>
  </p:transition>
  <p:hf hdr="0" ftr="0" dt="0"/>
  <p:txStyles>
    <p:titleStyle>
      <a:lvl1pPr marL="0" algn="l" defTabSz="1087674"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231683" indent="-231683" algn="l" defTabSz="1087674" rtl="0" eaLnBrk="1" latinLnBrk="0" hangingPunct="1">
        <a:spcBef>
          <a:spcPts val="1799"/>
        </a:spcBef>
        <a:buClr>
          <a:schemeClr val="tx1"/>
        </a:buClr>
        <a:buSzPct val="100000"/>
        <a:buFont typeface="Arial" panose="020B0604020202020204" pitchFamily="34" charset="0"/>
        <a:buChar char="•"/>
        <a:defRPr sz="2399" kern="1200">
          <a:solidFill>
            <a:schemeClr val="tx1"/>
          </a:solidFill>
          <a:latin typeface="Segoe UI" pitchFamily="34" charset="0"/>
          <a:ea typeface="Segoe UI" pitchFamily="34" charset="0"/>
          <a:cs typeface="Segoe UI" pitchFamily="34" charset="0"/>
        </a:defRPr>
      </a:lvl1pPr>
      <a:lvl2pPr marL="475882" indent="-194319" algn="l" defTabSz="1087674" rtl="0" eaLnBrk="1" latinLnBrk="0" hangingPunct="1">
        <a:spcBef>
          <a:spcPct val="20000"/>
        </a:spcBef>
        <a:buClr>
          <a:schemeClr val="tx1"/>
        </a:buClr>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10" indent="-173167" algn="l" defTabSz="1087674"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39" indent="-177133"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80" indent="-179778"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05"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4941"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8780"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2617"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674" rtl="0" eaLnBrk="1" latinLnBrk="0" hangingPunct="1">
        <a:defRPr sz="2199" kern="1200">
          <a:solidFill>
            <a:schemeClr val="tx1"/>
          </a:solidFill>
          <a:latin typeface="+mn-lt"/>
          <a:ea typeface="+mn-ea"/>
          <a:cs typeface="+mn-cs"/>
        </a:defRPr>
      </a:lvl1pPr>
      <a:lvl2pPr marL="543838" algn="l" defTabSz="1087674" rtl="0" eaLnBrk="1" latinLnBrk="0" hangingPunct="1">
        <a:defRPr sz="2199" kern="1200">
          <a:solidFill>
            <a:schemeClr val="tx1"/>
          </a:solidFill>
          <a:latin typeface="+mn-lt"/>
          <a:ea typeface="+mn-ea"/>
          <a:cs typeface="+mn-cs"/>
        </a:defRPr>
      </a:lvl2pPr>
      <a:lvl3pPr marL="1087674" algn="l" defTabSz="1087674" rtl="0" eaLnBrk="1" latinLnBrk="0" hangingPunct="1">
        <a:defRPr sz="2199" kern="1200">
          <a:solidFill>
            <a:schemeClr val="tx1"/>
          </a:solidFill>
          <a:latin typeface="+mn-lt"/>
          <a:ea typeface="+mn-ea"/>
          <a:cs typeface="+mn-cs"/>
        </a:defRPr>
      </a:lvl3pPr>
      <a:lvl4pPr marL="1631513" algn="l" defTabSz="1087674" rtl="0" eaLnBrk="1" latinLnBrk="0" hangingPunct="1">
        <a:defRPr sz="2199" kern="1200">
          <a:solidFill>
            <a:schemeClr val="tx1"/>
          </a:solidFill>
          <a:latin typeface="+mn-lt"/>
          <a:ea typeface="+mn-ea"/>
          <a:cs typeface="+mn-cs"/>
        </a:defRPr>
      </a:lvl4pPr>
      <a:lvl5pPr marL="2175350" algn="l" defTabSz="1087674" rtl="0" eaLnBrk="1" latinLnBrk="0" hangingPunct="1">
        <a:defRPr sz="2199" kern="1200">
          <a:solidFill>
            <a:schemeClr val="tx1"/>
          </a:solidFill>
          <a:latin typeface="+mn-lt"/>
          <a:ea typeface="+mn-ea"/>
          <a:cs typeface="+mn-cs"/>
        </a:defRPr>
      </a:lvl5pPr>
      <a:lvl6pPr marL="2719186" algn="l" defTabSz="1087674" rtl="0" eaLnBrk="1" latinLnBrk="0" hangingPunct="1">
        <a:defRPr sz="2199" kern="1200">
          <a:solidFill>
            <a:schemeClr val="tx1"/>
          </a:solidFill>
          <a:latin typeface="+mn-lt"/>
          <a:ea typeface="+mn-ea"/>
          <a:cs typeface="+mn-cs"/>
        </a:defRPr>
      </a:lvl6pPr>
      <a:lvl7pPr marL="3263023" algn="l" defTabSz="1087674" rtl="0" eaLnBrk="1" latinLnBrk="0" hangingPunct="1">
        <a:defRPr sz="2199" kern="1200">
          <a:solidFill>
            <a:schemeClr val="tx1"/>
          </a:solidFill>
          <a:latin typeface="+mn-lt"/>
          <a:ea typeface="+mn-ea"/>
          <a:cs typeface="+mn-cs"/>
        </a:defRPr>
      </a:lvl7pPr>
      <a:lvl8pPr marL="3806861" algn="l" defTabSz="1087674" rtl="0" eaLnBrk="1" latinLnBrk="0" hangingPunct="1">
        <a:defRPr sz="2199" kern="1200">
          <a:solidFill>
            <a:schemeClr val="tx1"/>
          </a:solidFill>
          <a:latin typeface="+mn-lt"/>
          <a:ea typeface="+mn-ea"/>
          <a:cs typeface="+mn-cs"/>
        </a:defRPr>
      </a:lvl8pPr>
      <a:lvl9pPr marL="4350698" algn="l" defTabSz="1087674"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308813"/>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8"/>
            <a:ext cx="11650486" cy="20550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8955173" y="3241098"/>
            <a:ext cx="7315864" cy="833002"/>
          </a:xfrm>
          <a:prstGeom prst="rect">
            <a:avLst/>
          </a:prstGeom>
        </p:spPr>
      </p:pic>
    </p:spTree>
    <p:extLst>
      <p:ext uri="{BB962C8B-B14F-4D97-AF65-F5344CB8AC3E}">
        <p14:creationId xmlns:p14="http://schemas.microsoft.com/office/powerpoint/2010/main" val="383287894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257" r:id="rId25"/>
  </p:sldLayoutIdLst>
  <p:transition>
    <p:fade/>
  </p:transition>
  <p:txStyles>
    <p:titleStyle>
      <a:lvl1pPr algn="l" defTabSz="91427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74" rtl="0" eaLnBrk="1" latinLnBrk="0" hangingPunct="1">
        <a:defRPr sz="1764" kern="1200">
          <a:solidFill>
            <a:schemeClr val="tx1"/>
          </a:solidFill>
          <a:latin typeface="+mn-lt"/>
          <a:ea typeface="+mn-ea"/>
          <a:cs typeface="+mn-cs"/>
        </a:defRPr>
      </a:lvl1pPr>
      <a:lvl2pPr marL="457137" algn="l" defTabSz="914274" rtl="0" eaLnBrk="1" latinLnBrk="0" hangingPunct="1">
        <a:defRPr sz="1764" kern="1200">
          <a:solidFill>
            <a:schemeClr val="tx1"/>
          </a:solidFill>
          <a:latin typeface="+mn-lt"/>
          <a:ea typeface="+mn-ea"/>
          <a:cs typeface="+mn-cs"/>
        </a:defRPr>
      </a:lvl2pPr>
      <a:lvl3pPr marL="914274" algn="l" defTabSz="914274" rtl="0" eaLnBrk="1" latinLnBrk="0" hangingPunct="1">
        <a:defRPr sz="1764" kern="1200">
          <a:solidFill>
            <a:schemeClr val="tx1"/>
          </a:solidFill>
          <a:latin typeface="+mn-lt"/>
          <a:ea typeface="+mn-ea"/>
          <a:cs typeface="+mn-cs"/>
        </a:defRPr>
      </a:lvl3pPr>
      <a:lvl4pPr marL="1371411" algn="l" defTabSz="914274" rtl="0" eaLnBrk="1" latinLnBrk="0" hangingPunct="1">
        <a:defRPr sz="1764" kern="1200">
          <a:solidFill>
            <a:schemeClr val="tx1"/>
          </a:solidFill>
          <a:latin typeface="+mn-lt"/>
          <a:ea typeface="+mn-ea"/>
          <a:cs typeface="+mn-cs"/>
        </a:defRPr>
      </a:lvl4pPr>
      <a:lvl5pPr marL="1828547" algn="l" defTabSz="914274" rtl="0" eaLnBrk="1" latinLnBrk="0" hangingPunct="1">
        <a:defRPr sz="1764" kern="1200">
          <a:solidFill>
            <a:schemeClr val="tx1"/>
          </a:solidFill>
          <a:latin typeface="+mn-lt"/>
          <a:ea typeface="+mn-ea"/>
          <a:cs typeface="+mn-cs"/>
        </a:defRPr>
      </a:lvl5pPr>
      <a:lvl6pPr marL="2285685" algn="l" defTabSz="914274" rtl="0" eaLnBrk="1" latinLnBrk="0" hangingPunct="1">
        <a:defRPr sz="1764" kern="1200">
          <a:solidFill>
            <a:schemeClr val="tx1"/>
          </a:solidFill>
          <a:latin typeface="+mn-lt"/>
          <a:ea typeface="+mn-ea"/>
          <a:cs typeface="+mn-cs"/>
        </a:defRPr>
      </a:lvl6pPr>
      <a:lvl7pPr marL="2742821" algn="l" defTabSz="914274" rtl="0" eaLnBrk="1" latinLnBrk="0" hangingPunct="1">
        <a:defRPr sz="1764" kern="1200">
          <a:solidFill>
            <a:schemeClr val="tx1"/>
          </a:solidFill>
          <a:latin typeface="+mn-lt"/>
          <a:ea typeface="+mn-ea"/>
          <a:cs typeface="+mn-cs"/>
        </a:defRPr>
      </a:lvl7pPr>
      <a:lvl8pPr marL="3199958" algn="l" defTabSz="914274" rtl="0" eaLnBrk="1" latinLnBrk="0" hangingPunct="1">
        <a:defRPr sz="1764" kern="1200">
          <a:solidFill>
            <a:schemeClr val="tx1"/>
          </a:solidFill>
          <a:latin typeface="+mn-lt"/>
          <a:ea typeface="+mn-ea"/>
          <a:cs typeface="+mn-cs"/>
        </a:defRPr>
      </a:lvl8pPr>
      <a:lvl9pPr marL="3657096" algn="l" defTabSz="91427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89467"/>
            <a:ext cx="10512862" cy="14139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7982" y="1947333"/>
            <a:ext cx="10512862" cy="464142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7982" y="6780107"/>
            <a:ext cx="2742486" cy="389467"/>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7/13/2018</a:t>
            </a:fld>
            <a:endParaRPr lang="en-US"/>
          </a:p>
        </p:txBody>
      </p:sp>
      <p:sp>
        <p:nvSpPr>
          <p:cNvPr id="5" name="Footer Placeholder 4"/>
          <p:cNvSpPr>
            <a:spLocks noGrp="1"/>
          </p:cNvSpPr>
          <p:nvPr>
            <p:ph type="ftr" sz="quarter" idx="3"/>
          </p:nvPr>
        </p:nvSpPr>
        <p:spPr>
          <a:xfrm>
            <a:off x="4037549" y="6780107"/>
            <a:ext cx="4113728" cy="38946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8" y="6780107"/>
            <a:ext cx="2742486" cy="389467"/>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4754594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3" r:id="rId7"/>
    <p:sldLayoutId id="2147484184" r:id="rId8"/>
  </p:sldLayoutIdLst>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268457"/>
            <a:ext cx="11650486" cy="205492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67688" y="6270"/>
            <a:ext cx="935276" cy="6025093"/>
            <a:chOff x="12618967" y="5995"/>
            <a:chExt cx="954278"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3014187" y="258291"/>
              <a:ext cx="791197" cy="326919"/>
            </a:xfrm>
            <a:prstGeom prst="rect">
              <a:avLst/>
            </a:prstGeom>
            <a:noFill/>
          </p:spPr>
          <p:txBody>
            <a:bodyPr wrap="none" lIns="0" tIns="91440" rIns="182880" bIns="91440" rtlCol="0">
              <a:sp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829418" y="4228703"/>
              <a:ext cx="2481800" cy="326919"/>
            </a:xfrm>
            <a:prstGeom prst="rect">
              <a:avLst/>
            </a:prstGeom>
            <a:noFill/>
          </p:spPr>
          <p:txBody>
            <a:bodyPr wrap="none" lIns="0" tIns="91440" rIns="182880" bIns="91440" rtlCol="0">
              <a:sp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391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54856099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 id="2147484209" r:id="rId24"/>
    <p:sldLayoutId id="2147484210" r:id="rId25"/>
    <p:sldLayoutId id="2147484211" r:id="rId2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268456"/>
            <a:ext cx="11650486" cy="226587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8955173" y="3241099"/>
            <a:ext cx="7315864" cy="833001"/>
          </a:xfrm>
          <a:prstGeom prst="rect">
            <a:avLst/>
          </a:prstGeom>
        </p:spPr>
      </p:pic>
    </p:spTree>
    <p:extLst>
      <p:ext uri="{BB962C8B-B14F-4D97-AF65-F5344CB8AC3E}">
        <p14:creationId xmlns:p14="http://schemas.microsoft.com/office/powerpoint/2010/main" val="3433469301"/>
      </p:ext>
    </p:extLst>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308812"/>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6"/>
            <a:ext cx="11650486" cy="226587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8955173" y="3241099"/>
            <a:ext cx="7315864" cy="833001"/>
          </a:xfrm>
          <a:prstGeom prst="rect">
            <a:avLst/>
          </a:prstGeom>
        </p:spPr>
      </p:pic>
    </p:spTree>
    <p:extLst>
      <p:ext uri="{BB962C8B-B14F-4D97-AF65-F5344CB8AC3E}">
        <p14:creationId xmlns:p14="http://schemas.microsoft.com/office/powerpoint/2010/main" val="389576205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2"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15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203"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254"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E6D1-33D3-45D9-AA0D-398F27EF68FF}"/>
              </a:ext>
            </a:extLst>
          </p:cNvPr>
          <p:cNvSpPr>
            <a:spLocks noGrp="1"/>
          </p:cNvSpPr>
          <p:nvPr>
            <p:ph type="title"/>
          </p:nvPr>
        </p:nvSpPr>
        <p:spPr>
          <a:xfrm>
            <a:off x="308408" y="2329002"/>
            <a:ext cx="11667287" cy="2619082"/>
          </a:xfrm>
        </p:spPr>
        <p:txBody>
          <a:bodyPr/>
          <a:lstStyle/>
          <a:p>
            <a:pPr defTabSz="913916" fontAlgn="base">
              <a:spcAft>
                <a:spcPct val="0"/>
              </a:spcAft>
            </a:pPr>
            <a:r>
              <a:rPr lang="en-US" sz="4800" dirty="0">
                <a:solidFill>
                  <a:schemeClr val="tx1"/>
                </a:solidFill>
                <a:latin typeface="Segoe UI" panose="020B0502040204020203" pitchFamily="34" charset="0"/>
                <a:ea typeface="Segoe UI" panose="020B0502040204020203" pitchFamily="34" charset="0"/>
              </a:rPr>
              <a:t>Intelligent Apps Powered by Azure Search</a:t>
            </a:r>
            <a:br>
              <a:rPr lang="en-US" sz="4800" dirty="0">
                <a:solidFill>
                  <a:schemeClr val="tx1"/>
                </a:solidFill>
                <a:latin typeface="Segoe UI" panose="020B0502040204020203" pitchFamily="34" charset="0"/>
                <a:ea typeface="Segoe UI" panose="020B0502040204020203" pitchFamily="34" charset="0"/>
              </a:rPr>
            </a:br>
            <a:br>
              <a:rPr lang="en-US" sz="4800" dirty="0">
                <a:solidFill>
                  <a:schemeClr val="tx1"/>
                </a:solidFill>
                <a:latin typeface="Segoe UI" panose="020B0502040204020203" pitchFamily="34" charset="0"/>
                <a:ea typeface="Segoe UI" panose="020B0502040204020203" pitchFamily="34" charset="0"/>
              </a:rPr>
            </a:br>
            <a:r>
              <a:rPr lang="en-US" sz="4800" dirty="0">
                <a:solidFill>
                  <a:schemeClr val="tx1"/>
                </a:solidFill>
                <a:latin typeface="Segoe UI" panose="020B0502040204020203" pitchFamily="34" charset="0"/>
                <a:ea typeface="Segoe UI" panose="020B0502040204020203" pitchFamily="34" charset="0"/>
              </a:rPr>
              <a:t>Part 2 (Series Finale)</a:t>
            </a:r>
          </a:p>
        </p:txBody>
      </p:sp>
      <p:sp>
        <p:nvSpPr>
          <p:cNvPr id="2" name="Text Placeholder 1"/>
          <p:cNvSpPr>
            <a:spLocks noGrp="1"/>
          </p:cNvSpPr>
          <p:nvPr>
            <p:ph type="body" sz="quarter" idx="12"/>
          </p:nvPr>
        </p:nvSpPr>
        <p:spPr>
          <a:xfrm>
            <a:off x="368710" y="4999703"/>
            <a:ext cx="8950796" cy="1802253"/>
          </a:xfrm>
        </p:spPr>
        <p:txBody>
          <a:bodyPr/>
          <a:lstStyle/>
          <a:p>
            <a:r>
              <a:rPr lang="en-US" b="1" dirty="0"/>
              <a:t>Israel Ekpo</a:t>
            </a:r>
          </a:p>
          <a:p>
            <a:r>
              <a:rPr lang="en-US" b="1" dirty="0"/>
              <a:t>Cloud Solutions Architect, App Dev</a:t>
            </a:r>
          </a:p>
        </p:txBody>
      </p:sp>
    </p:spTree>
    <p:extLst>
      <p:ext uri="{BB962C8B-B14F-4D97-AF65-F5344CB8AC3E}">
        <p14:creationId xmlns:p14="http://schemas.microsoft.com/office/powerpoint/2010/main" val="403774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E6D1-33D3-45D9-AA0D-398F27EF68FF}"/>
              </a:ext>
            </a:extLst>
          </p:cNvPr>
          <p:cNvSpPr>
            <a:spLocks noGrp="1"/>
          </p:cNvSpPr>
          <p:nvPr>
            <p:ph type="title"/>
          </p:nvPr>
        </p:nvSpPr>
        <p:spPr>
          <a:xfrm>
            <a:off x="205165" y="1104886"/>
            <a:ext cx="8961851" cy="900895"/>
          </a:xfrm>
        </p:spPr>
        <p:txBody>
          <a:bodyPr/>
          <a:lstStyle/>
          <a:p>
            <a:pPr defTabSz="913916" fontAlgn="base">
              <a:spcAft>
                <a:spcPct val="0"/>
              </a:spcAft>
            </a:pPr>
            <a:r>
              <a:rPr lang="en-US" dirty="0">
                <a:solidFill>
                  <a:schemeClr val="tx1"/>
                </a:solidFill>
                <a:latin typeface="Segoe UI" panose="020B0502040204020203" pitchFamily="34" charset="0"/>
                <a:ea typeface="Segoe UI" panose="020B0502040204020203" pitchFamily="34" charset="0"/>
              </a:rPr>
              <a:t>Today’s Agenda </a:t>
            </a:r>
          </a:p>
        </p:txBody>
      </p:sp>
      <p:sp>
        <p:nvSpPr>
          <p:cNvPr id="2" name="Text Placeholder 1"/>
          <p:cNvSpPr>
            <a:spLocks noGrp="1"/>
          </p:cNvSpPr>
          <p:nvPr>
            <p:ph type="body" sz="quarter" idx="12"/>
          </p:nvPr>
        </p:nvSpPr>
        <p:spPr>
          <a:xfrm>
            <a:off x="269231" y="2225331"/>
            <a:ext cx="10060539" cy="4576625"/>
          </a:xfrm>
        </p:spPr>
        <p:txBody>
          <a:bodyPr/>
          <a:lstStyle/>
          <a:p>
            <a:pPr marL="457200" indent="-457200">
              <a:buFont typeface="Arial" panose="020B0604020202020204" pitchFamily="34" charset="0"/>
              <a:buChar char="•"/>
            </a:pPr>
            <a:r>
              <a:rPr lang="en-US" dirty="0"/>
              <a:t>Conclusion of Multipart Series on Azure Search</a:t>
            </a:r>
          </a:p>
          <a:p>
            <a:pPr marL="457200" indent="-457200">
              <a:buFont typeface="Arial" panose="020B0604020202020204" pitchFamily="34" charset="0"/>
              <a:buChar char="•"/>
            </a:pPr>
            <a:r>
              <a:rPr lang="en-US" dirty="0"/>
              <a:t>What is Cognitive Search?</a:t>
            </a:r>
          </a:p>
          <a:p>
            <a:pPr marL="457200" indent="-457200">
              <a:buFont typeface="Arial" panose="020B0604020202020204" pitchFamily="34" charset="0"/>
              <a:buChar char="•"/>
            </a:pPr>
            <a:r>
              <a:rPr lang="en-US" dirty="0"/>
              <a:t>What capabilities does it provide?</a:t>
            </a:r>
          </a:p>
          <a:p>
            <a:pPr marL="457200" indent="-457200">
              <a:buFont typeface="Arial" panose="020B0604020202020204" pitchFamily="34" charset="0"/>
              <a:buChar char="•"/>
            </a:pPr>
            <a:r>
              <a:rPr lang="en-US" dirty="0"/>
              <a:t>How do I go about leveraging Cognitive Search?</a:t>
            </a:r>
          </a:p>
          <a:p>
            <a:pPr marL="457200" indent="-457200">
              <a:buFont typeface="Arial" panose="020B0604020202020204" pitchFamily="34" charset="0"/>
              <a:buChar char="•"/>
            </a:pPr>
            <a:r>
              <a:rPr lang="en-US" dirty="0"/>
              <a:t>Demo</a:t>
            </a:r>
          </a:p>
          <a:p>
            <a:pPr marL="457200" indent="-457200">
              <a:buFont typeface="Arial" panose="020B0604020202020204" pitchFamily="34" charset="0"/>
              <a:buChar char="•"/>
            </a:pPr>
            <a:r>
              <a:rPr lang="en-US" dirty="0"/>
              <a:t>Q/A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3098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What is Cognitive Search?</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2334447"/>
          </a:xfrm>
        </p:spPr>
        <p:txBody>
          <a:bodyPr/>
          <a:lstStyle/>
          <a:p>
            <a:r>
              <a:rPr lang="en-US" b="1" dirty="0"/>
              <a:t>Leverages Azure Cognitive Services to provide AI capabilities to indexing workloads for Azure Search</a:t>
            </a:r>
          </a:p>
        </p:txBody>
      </p:sp>
    </p:spTree>
    <p:extLst>
      <p:ext uri="{BB962C8B-B14F-4D97-AF65-F5344CB8AC3E}">
        <p14:creationId xmlns:p14="http://schemas.microsoft.com/office/powerpoint/2010/main" val="3063878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Cognitive Search Capabilities?</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15474"/>
          </a:xfrm>
        </p:spPr>
        <p:txBody>
          <a:bodyPr/>
          <a:lstStyle/>
          <a:p>
            <a:pPr marL="457200" indent="-457200">
              <a:buFont typeface="Arial" panose="020B0604020202020204" pitchFamily="34" charset="0"/>
              <a:buChar char="•"/>
            </a:pPr>
            <a:r>
              <a:rPr lang="en-US" b="1" dirty="0"/>
              <a:t>Language Detection</a:t>
            </a:r>
          </a:p>
          <a:p>
            <a:pPr marL="457200" indent="-457200">
              <a:buFont typeface="Arial" panose="020B0604020202020204" pitchFamily="34" charset="0"/>
              <a:buChar char="•"/>
            </a:pPr>
            <a:r>
              <a:rPr lang="en-US" b="1" dirty="0"/>
              <a:t>Named Entity Recognition</a:t>
            </a:r>
          </a:p>
          <a:p>
            <a:pPr marL="457200" indent="-457200">
              <a:buFont typeface="Arial" panose="020B0604020202020204" pitchFamily="34" charset="0"/>
              <a:buChar char="•"/>
            </a:pPr>
            <a:r>
              <a:rPr lang="en-US" b="1" dirty="0"/>
              <a:t>Sentiment Analysis</a:t>
            </a:r>
          </a:p>
          <a:p>
            <a:pPr marL="457200" indent="-457200">
              <a:buFont typeface="Arial" panose="020B0604020202020204" pitchFamily="34" charset="0"/>
              <a:buChar char="•"/>
            </a:pPr>
            <a:r>
              <a:rPr lang="en-US" b="1" dirty="0"/>
              <a:t>Image Analysis </a:t>
            </a:r>
          </a:p>
          <a:p>
            <a:pPr marL="457200" indent="-457200">
              <a:buFont typeface="Arial" panose="020B0604020202020204" pitchFamily="34" charset="0"/>
              <a:buChar char="•"/>
            </a:pPr>
            <a:r>
              <a:rPr lang="en-US" b="1" dirty="0"/>
              <a:t>OCR - extracts text from image files</a:t>
            </a:r>
          </a:p>
          <a:p>
            <a:pPr marL="457200" indent="-457200">
              <a:buFont typeface="Arial" panose="020B0604020202020204" pitchFamily="34" charset="0"/>
              <a:buChar char="•"/>
            </a:pPr>
            <a:r>
              <a:rPr lang="en-US" b="1" dirty="0"/>
              <a:t>Custom Skills (Translation </a:t>
            </a:r>
            <a:r>
              <a:rPr lang="en-US" b="1" dirty="0" err="1"/>
              <a:t>etc</a:t>
            </a:r>
            <a:r>
              <a:rPr lang="en-US" b="1" dirty="0"/>
              <a:t>)</a:t>
            </a:r>
          </a:p>
          <a:p>
            <a:pPr marL="457200" indent="-457200">
              <a:buFont typeface="Arial" panose="020B0604020202020204" pitchFamily="34" charset="0"/>
              <a:buChar char="•"/>
            </a:pPr>
            <a:r>
              <a:rPr lang="en-US" b="1" dirty="0"/>
              <a:t>Many more ….</a:t>
            </a:r>
          </a:p>
        </p:txBody>
      </p:sp>
    </p:spTree>
    <p:extLst>
      <p:ext uri="{BB962C8B-B14F-4D97-AF65-F5344CB8AC3E}">
        <p14:creationId xmlns:p14="http://schemas.microsoft.com/office/powerpoint/2010/main" val="3325520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11289588" cy="1912630"/>
          </a:xfrm>
        </p:spPr>
        <p:txBody>
          <a:bodyPr/>
          <a:lstStyle/>
          <a:p>
            <a:r>
              <a:rPr lang="en-US" b="1" dirty="0"/>
              <a:t>How do I Use It? </a:t>
            </a:r>
            <a:br>
              <a:rPr lang="en-US" b="1" dirty="0"/>
            </a:br>
            <a:r>
              <a:rPr lang="en-US" b="1" dirty="0"/>
              <a:t>What are the Steps?</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56769"/>
          </a:xfrm>
        </p:spPr>
        <p:txBody>
          <a:bodyPr/>
          <a:lstStyle/>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t>Create Data Source(s) (Blob Store, Azure SQL, </a:t>
            </a:r>
            <a:r>
              <a:rPr lang="en-US" b="1" dirty="0" err="1"/>
              <a:t>CosmosDB</a:t>
            </a:r>
            <a:r>
              <a:rPr lang="en-US" b="1" dirty="0"/>
              <a:t>)</a:t>
            </a:r>
          </a:p>
          <a:p>
            <a:pPr marL="457200" indent="-457200">
              <a:buFont typeface="Arial" panose="020B0604020202020204" pitchFamily="34" charset="0"/>
              <a:buChar char="•"/>
            </a:pPr>
            <a:r>
              <a:rPr lang="en-US" b="1" dirty="0"/>
              <a:t>Create Skillset(s)</a:t>
            </a:r>
          </a:p>
          <a:p>
            <a:pPr marL="457200" indent="-457200">
              <a:buFont typeface="Arial" panose="020B0604020202020204" pitchFamily="34" charset="0"/>
              <a:buChar char="•"/>
            </a:pPr>
            <a:r>
              <a:rPr lang="en-US" b="1" dirty="0"/>
              <a:t>Create Azure Search Indices</a:t>
            </a:r>
          </a:p>
          <a:p>
            <a:pPr marL="457200" indent="-457200">
              <a:buFont typeface="Arial" panose="020B0604020202020204" pitchFamily="34" charset="0"/>
              <a:buChar char="•"/>
            </a:pPr>
            <a:r>
              <a:rPr lang="en-US" b="1" dirty="0"/>
              <a:t>Create Indexers</a:t>
            </a:r>
          </a:p>
          <a:p>
            <a:pPr marL="457200" indent="-457200">
              <a:buFont typeface="Arial" panose="020B0604020202020204" pitchFamily="34" charset="0"/>
              <a:buChar char="•"/>
            </a:pPr>
            <a:r>
              <a:rPr lang="en-US" b="1" dirty="0"/>
              <a:t>Run Indexers</a:t>
            </a:r>
          </a:p>
          <a:p>
            <a:pPr marL="457200" indent="-457200">
              <a:buFont typeface="Arial" panose="020B0604020202020204" pitchFamily="34" charset="0"/>
              <a:buChar char="•"/>
            </a:pPr>
            <a:r>
              <a:rPr lang="en-US" b="1" dirty="0"/>
              <a:t>Get Indexer Status</a:t>
            </a:r>
          </a:p>
          <a:p>
            <a:pPr marL="457200" indent="-457200">
              <a:buFont typeface="Arial" panose="020B0604020202020204" pitchFamily="34" charset="0"/>
              <a:buChar char="•"/>
            </a:pPr>
            <a:r>
              <a:rPr lang="en-US" b="1" dirty="0"/>
              <a:t>Search/Query Indexed Documents </a:t>
            </a:r>
          </a:p>
        </p:txBody>
      </p:sp>
    </p:spTree>
    <p:extLst>
      <p:ext uri="{BB962C8B-B14F-4D97-AF65-F5344CB8AC3E}">
        <p14:creationId xmlns:p14="http://schemas.microsoft.com/office/powerpoint/2010/main" val="826123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11289588" cy="1912630"/>
          </a:xfrm>
        </p:spPr>
        <p:txBody>
          <a:bodyPr/>
          <a:lstStyle/>
          <a:p>
            <a:r>
              <a:rPr lang="en-US" b="1" dirty="0"/>
              <a:t>Demo</a:t>
            </a:r>
          </a:p>
        </p:txBody>
      </p:sp>
    </p:spTree>
    <p:extLst>
      <p:ext uri="{BB962C8B-B14F-4D97-AF65-F5344CB8AC3E}">
        <p14:creationId xmlns:p14="http://schemas.microsoft.com/office/powerpoint/2010/main" val="504629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9345" y="1538977"/>
            <a:ext cx="11073500" cy="2215094"/>
          </a:xfrm>
        </p:spPr>
        <p:txBody>
          <a:bodyPr/>
          <a:lstStyle/>
          <a:p>
            <a:r>
              <a:rPr lang="en-US" sz="6597" dirty="0">
                <a:solidFill>
                  <a:srgbClr val="000000"/>
                </a:solidFill>
                <a:latin typeface="Segoe UI" panose="020B0502040204020203" pitchFamily="34" charset="0"/>
              </a:rPr>
              <a:t>Questions?</a:t>
            </a:r>
            <a:br>
              <a:rPr lang="en-US" sz="6597" dirty="0">
                <a:solidFill>
                  <a:srgbClr val="000000"/>
                </a:solidFill>
                <a:latin typeface="Segoe UI" panose="020B0502040204020203" pitchFamily="34" charset="0"/>
              </a:rPr>
            </a:br>
            <a:endParaRPr lang="en-US" sz="6597"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05670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7A17-92F3-4935-B0CE-C645DFC965E2}"/>
              </a:ext>
            </a:extLst>
          </p:cNvPr>
          <p:cNvSpPr>
            <a:spLocks noGrp="1"/>
          </p:cNvSpPr>
          <p:nvPr>
            <p:ph type="title"/>
          </p:nvPr>
        </p:nvSpPr>
        <p:spPr>
          <a:xfrm>
            <a:off x="387219" y="1580104"/>
            <a:ext cx="8961851" cy="1912630"/>
          </a:xfrm>
        </p:spPr>
        <p:txBody>
          <a:bodyPr/>
          <a:lstStyle/>
          <a:p>
            <a:r>
              <a:rPr lang="en-US" b="1" dirty="0"/>
              <a:t>Next Steps</a:t>
            </a:r>
          </a:p>
        </p:txBody>
      </p:sp>
      <p:sp>
        <p:nvSpPr>
          <p:cNvPr id="3" name="Text Placeholder 2">
            <a:extLst>
              <a:ext uri="{FF2B5EF4-FFF2-40B4-BE49-F238E27FC236}">
                <a16:creationId xmlns:a16="http://schemas.microsoft.com/office/drawing/2014/main" id="{A125D2A6-E3C4-4A77-B09C-CE5185899FB7}"/>
              </a:ext>
            </a:extLst>
          </p:cNvPr>
          <p:cNvSpPr>
            <a:spLocks noGrp="1"/>
          </p:cNvSpPr>
          <p:nvPr>
            <p:ph type="body" sz="quarter" idx="12"/>
          </p:nvPr>
        </p:nvSpPr>
        <p:spPr>
          <a:xfrm>
            <a:off x="387219" y="3063463"/>
            <a:ext cx="11511780" cy="3956769"/>
          </a:xfrm>
        </p:spPr>
        <p:txBody>
          <a:bodyPr/>
          <a:lstStyle/>
          <a:p>
            <a:r>
              <a:rPr lang="en-US" sz="2800" b="1" dirty="0"/>
              <a:t>https://github.com/izzyacademy/azure-search-p20 </a:t>
            </a:r>
          </a:p>
          <a:p>
            <a:endParaRPr lang="en-US" sz="2800" b="1" dirty="0"/>
          </a:p>
          <a:p>
            <a:r>
              <a:rPr lang="en-US" sz="2800" b="1" dirty="0"/>
              <a:t>Links, additional info + P20 artifacts will be shared here </a:t>
            </a:r>
          </a:p>
        </p:txBody>
      </p:sp>
    </p:spTree>
    <p:extLst>
      <p:ext uri="{BB962C8B-B14F-4D97-AF65-F5344CB8AC3E}">
        <p14:creationId xmlns:p14="http://schemas.microsoft.com/office/powerpoint/2010/main" val="3759312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10.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MSIT slide Template">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MTC_FY15_PPT_WIDE-final2" id="{92EE5ED7-DD25-4376-ACED-8A61B6A5F124}" vid="{0CBCB44F-D95B-4236-B6F9-02835782DBB3}"/>
    </a:ext>
  </a:extLst>
</a:theme>
</file>

<file path=ppt/theme/theme5.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8.xml><?xml version="1.0" encoding="utf-8"?>
<a:theme xmlns:a="http://schemas.openxmlformats.org/drawingml/2006/main" name="DARK GRAY TEMPLATE">
  <a:themeElements>
    <a:clrScheme name="BT - Blue - dark back, gold and lime">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69423F-286C-4B6F-81F7-3684800E43FD}"/>
    </a:ext>
  </a:extLst>
</a:theme>
</file>

<file path=ppt/theme/theme9.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5BA579E23BCF45A99A6960CA488662" ma:contentTypeVersion="2" ma:contentTypeDescription="Create a new document." ma:contentTypeScope="" ma:versionID="d54ecb32d453fcde60b7c01dc84e5103">
  <xsd:schema xmlns:xsd="http://www.w3.org/2001/XMLSchema" xmlns:xs="http://www.w3.org/2001/XMLSchema" xmlns:p="http://schemas.microsoft.com/office/2006/metadata/properties" xmlns:ns2="8facbbd9-a769-4f58-9a88-8a80719b06d2" targetNamespace="http://schemas.microsoft.com/office/2006/metadata/properties" ma:root="true" ma:fieldsID="001b4f221f4c005a8a81f2f07ea67d54" ns2:_="">
    <xsd:import namespace="8facbbd9-a769-4f58-9a88-8a80719b06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cbbd9-a769-4f58-9a88-8a80719b0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99A028-BD96-44A3-A59A-B655C731233F}">
  <ds:schemaRefs>
    <ds:schemaRef ds:uri="http://schemas.microsoft.com/sharepoint/v3/contenttype/forms"/>
  </ds:schemaRefs>
</ds:datastoreItem>
</file>

<file path=customXml/itemProps2.xml><?xml version="1.0" encoding="utf-8"?>
<ds:datastoreItem xmlns:ds="http://schemas.openxmlformats.org/officeDocument/2006/customXml" ds:itemID="{660BF946-3EF5-43E2-97B0-81BA09C4E0D0}">
  <ds:schemaRefs>
    <ds:schemaRef ds:uri="http://purl.org/dc/elements/1.1/"/>
    <ds:schemaRef ds:uri="8facbbd9-a769-4f58-9a88-8a80719b06d2"/>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CA74937-3E22-4B4D-98E0-D2E39FC0B9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cbbd9-a769-4f58-9a88-8a80719b06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FY15 MTC PPT Template 1280x768</Template>
  <TotalTime>0</TotalTime>
  <Words>221</Words>
  <Application>Microsoft Office PowerPoint</Application>
  <PresentationFormat>Custom</PresentationFormat>
  <Paragraphs>42</Paragraphs>
  <Slides>8</Slides>
  <Notes>3</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8</vt:i4>
      </vt:variant>
    </vt:vector>
  </HeadingPairs>
  <TitlesOfParts>
    <vt:vector size="28" baseType="lpstr">
      <vt:lpstr>ＭＳ Ｐゴシック</vt:lpstr>
      <vt:lpstr>Arial</vt:lpstr>
      <vt:lpstr>Calibri</vt:lpstr>
      <vt:lpstr>Consolas</vt:lpstr>
      <vt:lpstr>Courier New</vt:lpstr>
      <vt:lpstr>Segoe Semibold</vt:lpstr>
      <vt:lpstr>Segoe UI</vt:lpstr>
      <vt:lpstr>Segoe UI Light</vt:lpstr>
      <vt:lpstr>Segoe UI Semilight</vt:lpstr>
      <vt:lpstr>Segoe UI Symbol</vt:lpstr>
      <vt:lpstr>Wingdings</vt:lpstr>
      <vt:lpstr>FY15 MTC</vt:lpstr>
      <vt:lpstr>1_Azure Medium</vt:lpstr>
      <vt:lpstr>8_MSIT slide Template</vt:lpstr>
      <vt:lpstr>1_FY15 MTC</vt:lpstr>
      <vt:lpstr>1_5-50091_TR24_BO_CT_Template</vt:lpstr>
      <vt:lpstr>C+E Deck</vt:lpstr>
      <vt:lpstr>1_5-50002_Ignite_Breakout_Template</vt:lpstr>
      <vt:lpstr>DARK GRAY TEMPLATE</vt:lpstr>
      <vt:lpstr>WHITE TEMPLATE</vt:lpstr>
      <vt:lpstr>Intelligent Apps Powered by Azure Search  Part 2 (Series Finale)</vt:lpstr>
      <vt:lpstr>Today’s Agenda </vt:lpstr>
      <vt:lpstr>What is Cognitive Search?</vt:lpstr>
      <vt:lpstr>Cognitive Search Capabilities?</vt:lpstr>
      <vt:lpstr>How do I Use It?  What are the Steps?</vt:lpstr>
      <vt:lpstr>Demo</vt:lpstr>
      <vt:lpstr>Questions? </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 Instructor Presentation</dc:title>
  <dc:creator/>
  <cp:lastModifiedBy/>
  <cp:revision>3</cp:revision>
  <dcterms:created xsi:type="dcterms:W3CDTF">2015-09-30T07:20:38Z</dcterms:created>
  <dcterms:modified xsi:type="dcterms:W3CDTF">2018-07-13T18:25:22Z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0x010100F65BA579E23BCF45A99A6960CA488662</vt:lpwstr>
  </property>
  <property fmtid="{D5CDD505-2E9C-101B-9397-08002B2CF9AE}" pid="3" name="IsMyDocuments">
    <vt:bool>true</vt:bool>
  </property>
  <property fmtid="{D5CDD505-2E9C-101B-9397-08002B2CF9AE}" pid="4" name="TaxKeyword">
    <vt:lpwstr/>
  </property>
  <property fmtid="{D5CDD505-2E9C-101B-9397-08002B2CF9AE}" pid="5" name="TaxKeywordTaxHTField">
    <vt:lpwstr/>
  </property>
  <property fmtid="{D5CDD505-2E9C-101B-9397-08002B2CF9AE}" pid="6" name="TaxCatchAll">
    <vt:lpwstr/>
  </property>
  <property fmtid="{D5CDD505-2E9C-101B-9397-08002B2CF9AE}" pid="7" name="Bold Ambition">
    <vt:lpwstr/>
  </property>
  <property fmtid="{D5CDD505-2E9C-101B-9397-08002B2CF9AE}" pid="8" name="Industry">
    <vt:lpwstr/>
  </property>
  <property fmtid="{D5CDD505-2E9C-101B-9397-08002B2CF9AE}" pid="9" name="Document Type">
    <vt:lpwstr/>
  </property>
  <property fmtid="{D5CDD505-2E9C-101B-9397-08002B2CF9AE}" pid="10" name="Engagement Type">
    <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smcfadde@microsoft.com</vt:lpwstr>
  </property>
  <property fmtid="{D5CDD505-2E9C-101B-9397-08002B2CF9AE}" pid="15" name="MSIP_Label_f42aa342-8706-4288-bd11-ebb85995028c_SetDate">
    <vt:lpwstr>2017-09-28T08:53:52.0490335-04:00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